
<file path=[Content_Types].xml><?xml version="1.0" encoding="utf-8"?>
<Types xmlns="http://schemas.openxmlformats.org/package/2006/content-types">
  <Override PartName="/ppt/slides/slide41.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charts/chart11.xml" ContentType="application/vnd.openxmlformats-officedocument.drawingml.chart+xml"/>
  <Override PartName="/ppt/slides/slide3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diagrams/colors2.xml" ContentType="application/vnd.openxmlformats-officedocument.drawingml.diagramColors+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diagrams/drawing1.xml" ContentType="application/vnd.ms-office.drawingml.diagramDrawing+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embeddings/oleObject1.bin" ContentType="application/vnd.openxmlformats-officedocument.oleObject"/>
  <Override PartName="/ppt/embeddings/oleObject13.bin" ContentType="application/vnd.openxmlformats-officedocument.oleObject"/>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embeddings/oleObject7.bin" ContentType="application/vnd.openxmlformats-officedocument.oleObject"/>
  <Override PartName="/ppt/slides/slide23.xml" ContentType="application/vnd.openxmlformats-officedocument.presentationml.slide+xml"/>
  <Override PartName="/ppt/charts/chart6.xml" ContentType="application/vnd.openxmlformats-officedocument.drawingml.chart+xml"/>
  <Override PartName="/ppt/slides/slide32.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charts/chart12.xml" ContentType="application/vnd.openxmlformats-officedocument.drawingml.chart+xml"/>
  <Override PartName="/ppt/slides/slide38.xml" ContentType="application/vnd.openxmlformats-officedocument.presentationml.slide+xml"/>
  <Override PartName="/ppt/slides/slide48.xml" ContentType="application/vnd.openxmlformats-officedocument.presentationml.slide+xml"/>
  <Override PartName="/ppt/diagrams/colors3.xml" ContentType="application/vnd.openxmlformats-officedocument.drawingml.diagramColors+xml"/>
  <Override PartName="/ppt/slides/slide57.xml" ContentType="application/vnd.openxmlformats-officedocument.presentationml.slide+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embeddings/oleObject2.bin" ContentType="application/vnd.openxmlformats-officedocument.oleObject"/>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embeddings/oleObject8.bin" ContentType="application/vnd.openxmlformats-officedocument.oleObject"/>
  <Override PartName="/ppt/charts/chart7.xml" ContentType="application/vnd.openxmlformats-officedocument.drawingml.chart+xml"/>
  <Default Extension="bin" ContentType="application/vnd.openxmlformats-officedocument.presentationml.printerSettings"/>
  <Override PartName="/ppt/slides/slide24.xml" ContentType="application/vnd.openxmlformats-officedocument.presentationml.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Default Extension="wdp" ContentType="image/vnd.ms-photo"/>
  <Override PartName="/ppt/slides/slide52.xml" ContentType="application/vnd.openxmlformats-officedocument.presentationml.slide+xml"/>
  <Override PartName="/ppt/slides/slide62.xml" ContentType="application/vnd.openxmlformats-officedocument.presentationml.slide+xml"/>
  <Override PartName="/ppt/charts/chart13.xml" ContentType="application/vnd.openxmlformats-officedocument.drawingml.chart+xml"/>
  <Override PartName="/docProps/app.xml" ContentType="application/vnd.openxmlformats-officedocument.extended-properties+xml"/>
  <Override PartName="/ppt/slides/slide39.xml" ContentType="application/vnd.openxmlformats-officedocument.presentationml.slide+xml"/>
  <Override PartName="/ppt/slides/slide49.xml" ContentType="application/vnd.openxmlformats-officedocument.presentationml.slide+xml"/>
  <Override PartName="/ppt/embeddings/oleObject10.bin" ContentType="application/vnd.openxmlformats-officedocument.oleObject"/>
  <Override PartName="/ppt/diagrams/colors4.xml" ContentType="application/vnd.openxmlformats-officedocument.drawingml.diagramColors+xml"/>
  <Override PartName="/ppt/slides/slide58.xml" ContentType="application/vnd.openxmlformats-officedocument.presentationml.slide+xml"/>
  <Override PartName="/docProps/core.xml" ContentType="application/vnd.openxmlformats-package.core-properties+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embeddings/oleObject3.bin" ContentType="application/vnd.openxmlformats-officedocument.oleObject"/>
  <Override PartName="/ppt/charts/chart2.xml" ContentType="application/vnd.openxmlformats-officedocument.drawingml.chart+xml"/>
  <Default Extension="xlsx" ContentType="application/vnd.openxmlformats-officedocument.spreadsheetml.shee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embeddings/oleObject9.bin" ContentType="application/vnd.openxmlformats-officedocument.oleObject"/>
  <Override PartName="/ppt/charts/chart8.xml" ContentType="application/vnd.openxmlformats-officedocument.drawingml.chart+xml"/>
  <Override PartName="/ppt/slides/slide25.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slides/slide53.xml" ContentType="application/vnd.openxmlformats-officedocument.presentationml.slide+xml"/>
  <Override PartName="/ppt/slides/slide63.xml" ContentType="application/vnd.openxmlformats-officedocument.presentationml.slide+xml"/>
  <Override PartName="/ppt/charts/chart14.xml" ContentType="application/vnd.openxmlformats-officedocument.drawingml.chart+xml"/>
  <Override PartName="/ppt/embeddings/oleObject11.bin" ContentType="application/vnd.openxmlformats-officedocument.oleObject"/>
  <Override PartName="/ppt/slides/slide59.xml" ContentType="application/vnd.openxmlformats-officedocument.presentationml.slide+xml"/>
  <Override PartName="/ppt/diagrams/drawing4.xml" ContentType="application/vnd.ms-office.drawingml.diagramDrawing+xml"/>
  <Override PartName="/ppt/diagrams/data3.xml" ContentType="application/vnd.openxmlformats-officedocument.drawingml.diagramData+xml"/>
  <Override PartName="/ppt/notesSlides/notesSlide5.xml" ContentType="application/vnd.openxmlformats-officedocument.presentationml.notesSlide+xml"/>
  <Override PartName="/ppt/slides/slide10.xml" ContentType="application/vnd.openxmlformats-officedocument.presentationml.slide+xml"/>
  <Override PartName="/ppt/embeddings/oleObject4.bin" ContentType="application/vnd.openxmlformats-officedocument.oleObject"/>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charts/chart9.xml" ContentType="application/vnd.openxmlformats-officedocument.drawingml.chart+xml"/>
  <Override PartName="/ppt/slides/slide26.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charts/chart15.xml" ContentType="application/vnd.openxmlformats-officedocument.drawingml.chart+xml"/>
  <Override PartName="/ppt/presentation.xml" ContentType="application/vnd.openxmlformats-officedocument.presentationml.presentation.main+xml"/>
  <Override PartName="/ppt/embeddings/oleObject12.bin" ContentType="application/vnd.openxmlformats-officedocument.oleObject"/>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embeddings/oleObject5.bin" ContentType="application/vnd.openxmlformats-officedocument.oleObject"/>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slides/slide27.xml" ContentType="application/vnd.openxmlformats-officedocument.presentationml.slide+xml"/>
  <Override PartName="/ppt/charts/chart10.xml" ContentType="application/vnd.openxmlformats-officedocument.drawingml.chart+xml"/>
  <Override PartName="/ppt/slides/slide3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diagrams/colors1.xml" ContentType="application/vnd.openxmlformats-officedocument.drawingml.diagramColors+xml"/>
  <Override PartName="/ppt/slides/slide55.xml" ContentType="application/vnd.openxmlformats-officedocument.presentationml.slide+xml"/>
  <Override PartName="/ppt/slides/slide65.xml" ContentType="application/vnd.openxmlformats-officedocument.presentationml.slide+xml"/>
  <Override PartName="/ppt/charts/chart16.xml" ContentType="application/vnd.openxmlformats-officedocument.drawingml.chart+xml"/>
  <Override PartName="/ppt/notesSlides/notesSlide1.xml" ContentType="application/vnd.openxmlformats-officedocument.presentationml.notesSlide+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embeddings/oleObject6.bin" ContentType="application/vnd.openxmlformats-officedocument.oleObject"/>
  <Override PartName="/ppt/charts/chart5.xml" ContentType="application/vnd.openxmlformats-officedocument.drawingml.chart+xml"/>
  <Override PartName="/ppt/slides/slide22.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68"/>
  </p:notesMasterIdLst>
  <p:handoutMasterIdLst>
    <p:handoutMasterId r:id="rId69"/>
  </p:handoutMasterIdLst>
  <p:sldIdLst>
    <p:sldId id="597" r:id="rId2"/>
    <p:sldId id="955" r:id="rId3"/>
    <p:sldId id="598" r:id="rId4"/>
    <p:sldId id="777" r:id="rId5"/>
    <p:sldId id="847" r:id="rId6"/>
    <p:sldId id="853" r:id="rId7"/>
    <p:sldId id="846" r:id="rId8"/>
    <p:sldId id="953" r:id="rId9"/>
    <p:sldId id="912" r:id="rId10"/>
    <p:sldId id="599" r:id="rId11"/>
    <p:sldId id="954" r:id="rId12"/>
    <p:sldId id="914" r:id="rId13"/>
    <p:sldId id="915" r:id="rId14"/>
    <p:sldId id="916" r:id="rId15"/>
    <p:sldId id="775" r:id="rId16"/>
    <p:sldId id="744" r:id="rId17"/>
    <p:sldId id="850" r:id="rId18"/>
    <p:sldId id="934" r:id="rId19"/>
    <p:sldId id="937" r:id="rId20"/>
    <p:sldId id="943" r:id="rId21"/>
    <p:sldId id="945" r:id="rId22"/>
    <p:sldId id="854" r:id="rId23"/>
    <p:sldId id="821" r:id="rId24"/>
    <p:sldId id="910" r:id="rId25"/>
    <p:sldId id="917" r:id="rId26"/>
    <p:sldId id="918" r:id="rId27"/>
    <p:sldId id="871" r:id="rId28"/>
    <p:sldId id="876" r:id="rId29"/>
    <p:sldId id="880" r:id="rId30"/>
    <p:sldId id="785" r:id="rId31"/>
    <p:sldId id="935" r:id="rId32"/>
    <p:sldId id="919" r:id="rId33"/>
    <p:sldId id="877" r:id="rId34"/>
    <p:sldId id="857" r:id="rId35"/>
    <p:sldId id="619" r:id="rId36"/>
    <p:sldId id="749" r:id="rId37"/>
    <p:sldId id="621" r:id="rId38"/>
    <p:sldId id="768" r:id="rId39"/>
    <p:sldId id="864" r:id="rId40"/>
    <p:sldId id="952" r:id="rId41"/>
    <p:sldId id="874" r:id="rId42"/>
    <p:sldId id="875" r:id="rId43"/>
    <p:sldId id="884" r:id="rId44"/>
    <p:sldId id="944" r:id="rId45"/>
    <p:sldId id="886" r:id="rId46"/>
    <p:sldId id="911" r:id="rId47"/>
    <p:sldId id="887" r:id="rId48"/>
    <p:sldId id="949" r:id="rId49"/>
    <p:sldId id="947" r:id="rId50"/>
    <p:sldId id="889" r:id="rId51"/>
    <p:sldId id="872" r:id="rId52"/>
    <p:sldId id="873" r:id="rId53"/>
    <p:sldId id="893" r:id="rId54"/>
    <p:sldId id="922" r:id="rId55"/>
    <p:sldId id="923" r:id="rId56"/>
    <p:sldId id="930" r:id="rId57"/>
    <p:sldId id="928" r:id="rId58"/>
    <p:sldId id="920" r:id="rId59"/>
    <p:sldId id="905" r:id="rId60"/>
    <p:sldId id="933" r:id="rId61"/>
    <p:sldId id="931" r:id="rId62"/>
    <p:sldId id="929" r:id="rId63"/>
    <p:sldId id="906" r:id="rId64"/>
    <p:sldId id="603" r:id="rId65"/>
    <p:sldId id="728" r:id="rId66"/>
    <p:sldId id="956" r:id="rId67"/>
  </p:sldIdLst>
  <p:sldSz cx="9144000" cy="6858000" type="screen4x3"/>
  <p:notesSz cx="9363075" cy="7077075"/>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32C464"/>
    <a:srgbClr val="0083C3"/>
    <a:srgbClr val="9DDEEF"/>
    <a:srgbClr val="F37B53"/>
    <a:srgbClr val="F6C54C"/>
    <a:srgbClr val="CCCCFF"/>
    <a:srgbClr val="4DE976"/>
    <a:srgbClr val="CCFFFF"/>
    <a:srgbClr val="244984"/>
    <a:srgbClr val="00CC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7377" autoAdjust="0"/>
    <p:restoredTop sz="92597" autoAdjust="0"/>
  </p:normalViewPr>
  <p:slideViewPr>
    <p:cSldViewPr snapToGrid="0">
      <p:cViewPr>
        <p:scale>
          <a:sx n="90" d="100"/>
          <a:sy n="90" d="100"/>
        </p:scale>
        <p:origin x="-1328" y="-816"/>
      </p:cViewPr>
      <p:guideLst>
        <p:guide orient="horz" pos="2160"/>
        <p:guide orient="horz" pos="412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oleObject" Target="file:///\\vmware-host\Shared%20Folders\My%20Documents\DGF%20PPT\web%202.0\MS%20ECON%202011_10_12%20KPCB%20data.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vmware-host\Shared%20Folders\My%20Documents\DGF%20PPT\web%202.0\MS%20ECON%202011_10_12%20KPCB%20data.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mware-host\Shared%20Folders\My%20Documents\DGF%20PPT\web%202.0\MS%20ECON%202011_10_12%20KPCB%20data.xls"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0"/>
  <c:chart>
    <c:title>
      <c:tx>
        <c:rich>
          <a:bodyPr/>
          <a:lstStyle/>
          <a:p>
            <a:pPr>
              <a:defRPr sz="1600"/>
            </a:pPr>
            <a:r>
              <a:rPr lang="en-US" sz="1600" dirty="0"/>
              <a:t>Hours Spent on Social Networking Sites per User per Month (8/11)</a:t>
            </a:r>
          </a:p>
        </c:rich>
      </c:tx>
      <c:layout>
        <c:manualLayout>
          <c:xMode val="edge"/>
          <c:yMode val="edge"/>
          <c:x val="0.131138567972182"/>
          <c:y val="0.0167557353053709"/>
        </c:manualLayout>
      </c:layout>
    </c:title>
    <c:plotArea>
      <c:layout>
        <c:manualLayout>
          <c:layoutTarget val="inner"/>
          <c:xMode val="edge"/>
          <c:yMode val="edge"/>
          <c:x val="0.169579294105317"/>
          <c:y val="0.126765147919782"/>
          <c:w val="0.805291855762005"/>
          <c:h val="0.795504072454137"/>
        </c:manualLayout>
      </c:layout>
      <c:barChart>
        <c:barDir val="bar"/>
        <c:grouping val="clustered"/>
        <c:ser>
          <c:idx val="0"/>
          <c:order val="0"/>
          <c:tx>
            <c:strRef>
              <c:f>Sheet1!$B$1</c:f>
              <c:strCache>
                <c:ptCount val="1"/>
                <c:pt idx="0">
                  <c:v>Hours spent on Social Networking Sites per User per Month</c:v>
                </c:pt>
              </c:strCache>
            </c:strRef>
          </c:tx>
          <c:dLbls>
            <c:numFmt formatCode="#,##0.0" sourceLinked="0"/>
            <c:showVal val="1"/>
          </c:dLbls>
          <c:cat>
            <c:strRef>
              <c:f>Sheet1!$A$2:$A$13</c:f>
              <c:strCache>
                <c:ptCount val="12"/>
                <c:pt idx="0">
                  <c:v>USA</c:v>
                </c:pt>
                <c:pt idx="1">
                  <c:v>Peru</c:v>
                </c:pt>
                <c:pt idx="2">
                  <c:v>Mexico</c:v>
                </c:pt>
                <c:pt idx="3">
                  <c:v>Canada</c:v>
                </c:pt>
                <c:pt idx="4">
                  <c:v>Colombia</c:v>
                </c:pt>
                <c:pt idx="5">
                  <c:v>Venezuela</c:v>
                </c:pt>
                <c:pt idx="6">
                  <c:v>Philippines</c:v>
                </c:pt>
                <c:pt idx="7">
                  <c:v>Russia</c:v>
                </c:pt>
                <c:pt idx="8">
                  <c:v>Chile</c:v>
                </c:pt>
                <c:pt idx="9">
                  <c:v>Turkey</c:v>
                </c:pt>
                <c:pt idx="10">
                  <c:v>Argentina</c:v>
                </c:pt>
                <c:pt idx="11">
                  <c:v>Israel</c:v>
                </c:pt>
              </c:strCache>
            </c:strRef>
          </c:cat>
          <c:val>
            <c:numRef>
              <c:f>Sheet1!$B$2:$B$13</c:f>
              <c:numCache>
                <c:formatCode>General</c:formatCode>
                <c:ptCount val="12"/>
                <c:pt idx="0">
                  <c:v>6.8</c:v>
                </c:pt>
                <c:pt idx="1">
                  <c:v>7.2</c:v>
                </c:pt>
                <c:pt idx="2">
                  <c:v>7.4</c:v>
                </c:pt>
                <c:pt idx="3">
                  <c:v>7.4</c:v>
                </c:pt>
                <c:pt idx="4">
                  <c:v>8.5</c:v>
                </c:pt>
                <c:pt idx="5">
                  <c:v>8.9</c:v>
                </c:pt>
                <c:pt idx="6">
                  <c:v>9.0</c:v>
                </c:pt>
                <c:pt idx="7">
                  <c:v>9.700000000000001</c:v>
                </c:pt>
                <c:pt idx="8">
                  <c:v>10.2</c:v>
                </c:pt>
                <c:pt idx="9">
                  <c:v>10.3</c:v>
                </c:pt>
                <c:pt idx="10">
                  <c:v>10.8</c:v>
                </c:pt>
                <c:pt idx="11">
                  <c:v>11.1</c:v>
                </c:pt>
              </c:numCache>
            </c:numRef>
          </c:val>
        </c:ser>
        <c:dLbls/>
        <c:gapWidth val="85"/>
        <c:axId val="592483864"/>
        <c:axId val="592478936"/>
      </c:barChart>
      <c:catAx>
        <c:axId val="592483864"/>
        <c:scaling>
          <c:orientation val="minMax"/>
        </c:scaling>
        <c:axPos val="l"/>
        <c:tickLblPos val="nextTo"/>
        <c:crossAx val="592478936"/>
        <c:crosses val="autoZero"/>
        <c:auto val="1"/>
        <c:lblAlgn val="ctr"/>
        <c:lblOffset val="100"/>
      </c:catAx>
      <c:valAx>
        <c:axId val="592478936"/>
        <c:scaling>
          <c:orientation val="minMax"/>
        </c:scaling>
        <c:axPos val="b"/>
        <c:majorGridlines/>
        <c:numFmt formatCode="General" sourceLinked="1"/>
        <c:tickLblPos val="nextTo"/>
        <c:crossAx val="592483864"/>
        <c:crosses val="autoZero"/>
        <c:crossBetween val="between"/>
      </c:valAx>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4"/>
  <c:chart>
    <c:autoTitleDeleted val="1"/>
    <c:plotArea>
      <c:layout>
        <c:manualLayout>
          <c:layoutTarget val="inner"/>
          <c:xMode val="edge"/>
          <c:yMode val="edge"/>
          <c:x val="0.0746031746031746"/>
          <c:y val="0.0236559139784947"/>
          <c:w val="0.858730158730159"/>
          <c:h val="0.741935483870967"/>
        </c:manualLayout>
      </c:layout>
      <c:barChart>
        <c:barDir val="bar"/>
        <c:grouping val="clustered"/>
        <c:ser>
          <c:idx val="0"/>
          <c:order val="0"/>
          <c:tx>
            <c:strRef>
              <c:f>Sheet1!$A$2</c:f>
              <c:strCache>
                <c:ptCount val="1"/>
                <c:pt idx="0">
                  <c:v>East</c:v>
                </c:pt>
              </c:strCache>
            </c:strRef>
          </c:tx>
          <c:spPr>
            <a:gradFill flip="none" rotWithShape="1">
              <a:gsLst>
                <a:gs pos="0">
                  <a:srgbClr val="32C464">
                    <a:shade val="30000"/>
                    <a:satMod val="115000"/>
                  </a:srgbClr>
                </a:gs>
                <a:gs pos="50000">
                  <a:srgbClr val="32C464">
                    <a:shade val="67500"/>
                    <a:satMod val="115000"/>
                  </a:srgbClr>
                </a:gs>
                <a:gs pos="100000">
                  <a:srgbClr val="32C464">
                    <a:shade val="100000"/>
                    <a:satMod val="115000"/>
                  </a:srgbClr>
                </a:gs>
              </a:gsLst>
              <a:path path="circle">
                <a:fillToRect l="100000" t="100000"/>
              </a:path>
              <a:tileRect r="-100000" b="-100000"/>
            </a:gradFill>
          </c:spPr>
          <c:dLbls>
            <c:dLbl>
              <c:idx val="8"/>
              <c:tx>
                <c:rich>
                  <a:bodyPr/>
                  <a:lstStyle/>
                  <a:p>
                    <a:r>
                      <a:rPr lang="en-US" dirty="0" smtClean="0"/>
                      <a:t>$9.90</a:t>
                    </a:r>
                    <a:endParaRPr lang="en-US" dirty="0"/>
                  </a:p>
                </c:rich>
              </c:tx>
              <c:showVal val="1"/>
            </c:dLbl>
            <c:txPr>
              <a:bodyPr/>
              <a:lstStyle/>
              <a:p>
                <a:pPr>
                  <a:defRPr sz="1400"/>
                </a:pPr>
                <a:endParaRPr lang="en-US"/>
              </a:p>
            </c:txPr>
            <c:showVal val="1"/>
          </c:dLbls>
          <c:cat>
            <c:strRef>
              <c:f>Sheet1!$B$1:$J$1</c:f>
              <c:strCache>
                <c:ptCount val="9"/>
                <c:pt idx="0">
                  <c:v>Social Networking</c:v>
                </c:pt>
                <c:pt idx="1">
                  <c:v>Portals</c:v>
                </c:pt>
                <c:pt idx="2">
                  <c:v>Entertainment</c:v>
                </c:pt>
                <c:pt idx="3">
                  <c:v>News / Information</c:v>
                </c:pt>
                <c:pt idx="4">
                  <c:v>Email</c:v>
                </c:pt>
                <c:pt idx="5">
                  <c:v>Sports</c:v>
                </c:pt>
                <c:pt idx="6">
                  <c:v>Online Gaming</c:v>
                </c:pt>
                <c:pt idx="7">
                  <c:v>Directories</c:v>
                </c:pt>
                <c:pt idx="8">
                  <c:v>Business / Finance</c:v>
                </c:pt>
              </c:strCache>
            </c:strRef>
          </c:cat>
          <c:val>
            <c:numRef>
              <c:f>Sheet1!$B$2:$J$2</c:f>
              <c:numCache>
                <c:formatCode>"$"#,##0.00</c:formatCode>
                <c:ptCount val="9"/>
                <c:pt idx="0">
                  <c:v>3.8</c:v>
                </c:pt>
                <c:pt idx="1">
                  <c:v>2.45</c:v>
                </c:pt>
                <c:pt idx="2">
                  <c:v>4.25</c:v>
                </c:pt>
                <c:pt idx="3">
                  <c:v>5.3</c:v>
                </c:pt>
                <c:pt idx="4">
                  <c:v>0.89</c:v>
                </c:pt>
                <c:pt idx="5">
                  <c:v>6.0</c:v>
                </c:pt>
                <c:pt idx="6">
                  <c:v>2.7</c:v>
                </c:pt>
                <c:pt idx="8">
                  <c:v>9.9</c:v>
                </c:pt>
              </c:numCache>
            </c:numRef>
          </c:val>
        </c:ser>
        <c:dLbls/>
        <c:gapWidth val="120"/>
        <c:axId val="593845960"/>
        <c:axId val="593848888"/>
      </c:barChart>
      <c:catAx>
        <c:axId val="593845960"/>
        <c:scaling>
          <c:orientation val="minMax"/>
        </c:scaling>
        <c:axPos val="l"/>
        <c:majorTickMark val="none"/>
        <c:tickLblPos val="none"/>
        <c:crossAx val="593848888"/>
        <c:crosses val="autoZero"/>
        <c:auto val="1"/>
        <c:lblAlgn val="ctr"/>
        <c:lblOffset val="100"/>
        <c:tickLblSkip val="1"/>
        <c:tickMarkSkip val="1"/>
      </c:catAx>
      <c:valAx>
        <c:axId val="593848888"/>
        <c:scaling>
          <c:orientation val="minMax"/>
        </c:scaling>
        <c:axPos val="b"/>
        <c:majorGridlines>
          <c:spPr>
            <a:ln>
              <a:prstDash val="sysDash"/>
            </a:ln>
          </c:spPr>
        </c:majorGridlines>
        <c:title>
          <c:tx>
            <c:rich>
              <a:bodyPr/>
              <a:lstStyle/>
              <a:p>
                <a:pPr>
                  <a:defRPr sz="1400"/>
                </a:pPr>
                <a:r>
                  <a:rPr lang="en-US" sz="1400"/>
                  <a:t>CPM ($)</a:t>
                </a:r>
              </a:p>
            </c:rich>
          </c:tx>
          <c:layout>
            <c:manualLayout>
              <c:xMode val="edge"/>
              <c:yMode val="edge"/>
              <c:x val="0.423809523809524"/>
              <c:y val="0.873118279569894"/>
            </c:manualLayout>
          </c:layout>
        </c:title>
        <c:numFmt formatCode="&quot;$&quot;#,##0" sourceLinked="0"/>
        <c:tickLblPos val="nextTo"/>
        <c:spPr>
          <a:ln>
            <a:noFill/>
          </a:ln>
        </c:spPr>
        <c:txPr>
          <a:bodyPr rot="0" vert="horz"/>
          <a:lstStyle/>
          <a:p>
            <a:pPr>
              <a:defRPr sz="1400"/>
            </a:pPr>
            <a:endParaRPr lang="en-US"/>
          </a:p>
        </c:txPr>
        <c:crossAx val="593845960"/>
        <c:crosses val="autoZero"/>
        <c:crossBetween val="between"/>
      </c:valAx>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51930524810656"/>
          <c:y val="0.070465488376385"/>
          <c:w val="0.809532575575105"/>
          <c:h val="0.688953157853108"/>
        </c:manualLayout>
      </c:layout>
      <c:lineChart>
        <c:grouping val="standard"/>
        <c:ser>
          <c:idx val="0"/>
          <c:order val="0"/>
          <c:tx>
            <c:strRef>
              <c:f>Sheet1!$A$2</c:f>
              <c:strCache>
                <c:ptCount val="1"/>
                <c:pt idx="0">
                  <c:v>USA Total Newspaper Print + Online Revenue</c:v>
                </c:pt>
              </c:strCache>
            </c:strRef>
          </c:tx>
          <c:spPr>
            <a:ln w="38100">
              <a:solidFill>
                <a:schemeClr val="tx1">
                  <a:lumMod val="95000"/>
                  <a:lumOff val="5000"/>
                </a:schemeClr>
              </a:solidFill>
            </a:ln>
          </c:spPr>
          <c:marker>
            <c:symbol val="none"/>
          </c:marker>
          <c:cat>
            <c:strRef>
              <c:f>Sheet1!$B$1:$X$1</c:f>
              <c:strCache>
                <c:ptCount val="23"/>
                <c:pt idx="0">
                  <c:v>Q1:06</c:v>
                </c:pt>
                <c:pt idx="1">
                  <c:v>Q2:06</c:v>
                </c:pt>
                <c:pt idx="2">
                  <c:v>Q3:06</c:v>
                </c:pt>
                <c:pt idx="3">
                  <c:v>Q4:06</c:v>
                </c:pt>
                <c:pt idx="4">
                  <c:v>Q1:07</c:v>
                </c:pt>
                <c:pt idx="5">
                  <c:v>Q2:07</c:v>
                </c:pt>
                <c:pt idx="6">
                  <c:v>Q3:07</c:v>
                </c:pt>
                <c:pt idx="7">
                  <c:v>Q4:07</c:v>
                </c:pt>
                <c:pt idx="8">
                  <c:v>Q1:08</c:v>
                </c:pt>
                <c:pt idx="9">
                  <c:v>Q2:08</c:v>
                </c:pt>
                <c:pt idx="10">
                  <c:v>Q3:08</c:v>
                </c:pt>
                <c:pt idx="11">
                  <c:v>Q4:08</c:v>
                </c:pt>
                <c:pt idx="12">
                  <c:v>Q1:09</c:v>
                </c:pt>
                <c:pt idx="13">
                  <c:v>Q2:09</c:v>
                </c:pt>
                <c:pt idx="14">
                  <c:v>Q3:09</c:v>
                </c:pt>
                <c:pt idx="15">
                  <c:v>Q4:09</c:v>
                </c:pt>
                <c:pt idx="16">
                  <c:v>Q1:10</c:v>
                </c:pt>
                <c:pt idx="17">
                  <c:v>Q2:10</c:v>
                </c:pt>
                <c:pt idx="18">
                  <c:v>Q3:10</c:v>
                </c:pt>
                <c:pt idx="19">
                  <c:v>Q4:10</c:v>
                </c:pt>
                <c:pt idx="20">
                  <c:v>Q1:11</c:v>
                </c:pt>
                <c:pt idx="21">
                  <c:v>Q2:11</c:v>
                </c:pt>
                <c:pt idx="22">
                  <c:v>Q3:11</c:v>
                </c:pt>
              </c:strCache>
            </c:strRef>
          </c:cat>
          <c:val>
            <c:numRef>
              <c:f>Sheet1!$B$2:$X$2</c:f>
              <c:numCache>
                <c:formatCode>General</c:formatCode>
                <c:ptCount val="23"/>
                <c:pt idx="0">
                  <c:v>11.122</c:v>
                </c:pt>
                <c:pt idx="1">
                  <c:v>12.362</c:v>
                </c:pt>
                <c:pt idx="2">
                  <c:v>11.791</c:v>
                </c:pt>
                <c:pt idx="3">
                  <c:v>13.99</c:v>
                </c:pt>
                <c:pt idx="4">
                  <c:v>10.59</c:v>
                </c:pt>
                <c:pt idx="5">
                  <c:v>11.311</c:v>
                </c:pt>
                <c:pt idx="6">
                  <c:v>10.92</c:v>
                </c:pt>
                <c:pt idx="7">
                  <c:v>12.553</c:v>
                </c:pt>
                <c:pt idx="8">
                  <c:v>9.229999999999998</c:v>
                </c:pt>
                <c:pt idx="9">
                  <c:v>9.602</c:v>
                </c:pt>
                <c:pt idx="10">
                  <c:v>8.942</c:v>
                </c:pt>
                <c:pt idx="11">
                  <c:v>10.075</c:v>
                </c:pt>
                <c:pt idx="12">
                  <c:v>6.619999999999999</c:v>
                </c:pt>
                <c:pt idx="13">
                  <c:v>6.816999999999999</c:v>
                </c:pt>
                <c:pt idx="14">
                  <c:v>6.444</c:v>
                </c:pt>
                <c:pt idx="15">
                  <c:v>7.683999999999999</c:v>
                </c:pt>
                <c:pt idx="16">
                  <c:v>5.978</c:v>
                </c:pt>
                <c:pt idx="17">
                  <c:v>6.438</c:v>
                </c:pt>
                <c:pt idx="18">
                  <c:v>6.097</c:v>
                </c:pt>
                <c:pt idx="19">
                  <c:v>7.324999999999999</c:v>
                </c:pt>
                <c:pt idx="20">
                  <c:v>5.557999999999999</c:v>
                </c:pt>
                <c:pt idx="21">
                  <c:v>5.992</c:v>
                </c:pt>
              </c:numCache>
            </c:numRef>
          </c:val>
        </c:ser>
        <c:ser>
          <c:idx val="1"/>
          <c:order val="1"/>
          <c:tx>
            <c:strRef>
              <c:f>Sheet1!$A$3</c:f>
              <c:strCache>
                <c:ptCount val="1"/>
                <c:pt idx="0">
                  <c:v>Google USA Revenue</c:v>
                </c:pt>
              </c:strCache>
            </c:strRef>
          </c:tx>
          <c:spPr>
            <a:ln w="38100">
              <a:solidFill>
                <a:srgbClr val="FF0000"/>
              </a:solidFill>
            </a:ln>
          </c:spPr>
          <c:marker>
            <c:symbol val="none"/>
          </c:marker>
          <c:cat>
            <c:strRef>
              <c:f>Sheet1!$B$1:$X$1</c:f>
              <c:strCache>
                <c:ptCount val="23"/>
                <c:pt idx="0">
                  <c:v>Q1:06</c:v>
                </c:pt>
                <c:pt idx="1">
                  <c:v>Q2:06</c:v>
                </c:pt>
                <c:pt idx="2">
                  <c:v>Q3:06</c:v>
                </c:pt>
                <c:pt idx="3">
                  <c:v>Q4:06</c:v>
                </c:pt>
                <c:pt idx="4">
                  <c:v>Q1:07</c:v>
                </c:pt>
                <c:pt idx="5">
                  <c:v>Q2:07</c:v>
                </c:pt>
                <c:pt idx="6">
                  <c:v>Q3:07</c:v>
                </c:pt>
                <c:pt idx="7">
                  <c:v>Q4:07</c:v>
                </c:pt>
                <c:pt idx="8">
                  <c:v>Q1:08</c:v>
                </c:pt>
                <c:pt idx="9">
                  <c:v>Q2:08</c:v>
                </c:pt>
                <c:pt idx="10">
                  <c:v>Q3:08</c:v>
                </c:pt>
                <c:pt idx="11">
                  <c:v>Q4:08</c:v>
                </c:pt>
                <c:pt idx="12">
                  <c:v>Q1:09</c:v>
                </c:pt>
                <c:pt idx="13">
                  <c:v>Q2:09</c:v>
                </c:pt>
                <c:pt idx="14">
                  <c:v>Q3:09</c:v>
                </c:pt>
                <c:pt idx="15">
                  <c:v>Q4:09</c:v>
                </c:pt>
                <c:pt idx="16">
                  <c:v>Q1:10</c:v>
                </c:pt>
                <c:pt idx="17">
                  <c:v>Q2:10</c:v>
                </c:pt>
                <c:pt idx="18">
                  <c:v>Q3:10</c:v>
                </c:pt>
                <c:pt idx="19">
                  <c:v>Q4:10</c:v>
                </c:pt>
                <c:pt idx="20">
                  <c:v>Q1:11</c:v>
                </c:pt>
                <c:pt idx="21">
                  <c:v>Q2:11</c:v>
                </c:pt>
                <c:pt idx="22">
                  <c:v>Q3:11</c:v>
                </c:pt>
              </c:strCache>
            </c:strRef>
          </c:cat>
          <c:val>
            <c:numRef>
              <c:f>Sheet1!$B$3:$X$3</c:f>
              <c:numCache>
                <c:formatCode>General</c:formatCode>
                <c:ptCount val="23"/>
                <c:pt idx="0">
                  <c:v>1.317521</c:v>
                </c:pt>
                <c:pt idx="1">
                  <c:v>1.421026</c:v>
                </c:pt>
                <c:pt idx="2">
                  <c:v>1.506805</c:v>
                </c:pt>
                <c:pt idx="3">
                  <c:v>1.784788000000001</c:v>
                </c:pt>
                <c:pt idx="4">
                  <c:v>1.958382</c:v>
                </c:pt>
                <c:pt idx="5">
                  <c:v>2.027942</c:v>
                </c:pt>
                <c:pt idx="6">
                  <c:v>2.205809</c:v>
                </c:pt>
                <c:pt idx="7">
                  <c:v>2.505888000000001</c:v>
                </c:pt>
                <c:pt idx="8">
                  <c:v>2.535474</c:v>
                </c:pt>
                <c:pt idx="9">
                  <c:v>2.567024</c:v>
                </c:pt>
                <c:pt idx="10">
                  <c:v>2.695012</c:v>
                </c:pt>
                <c:pt idx="11">
                  <c:v>2.838042999999999</c:v>
                </c:pt>
                <c:pt idx="12">
                  <c:v>2.627</c:v>
                </c:pt>
                <c:pt idx="13">
                  <c:v>2.609</c:v>
                </c:pt>
                <c:pt idx="14">
                  <c:v>2.802</c:v>
                </c:pt>
                <c:pt idx="15">
                  <c:v>3.155557000000001</c:v>
                </c:pt>
                <c:pt idx="16">
                  <c:v>3.196</c:v>
                </c:pt>
                <c:pt idx="17">
                  <c:v>3.288</c:v>
                </c:pt>
                <c:pt idx="18">
                  <c:v>3.516999999999999</c:v>
                </c:pt>
                <c:pt idx="19">
                  <c:v>4.054999999999999</c:v>
                </c:pt>
                <c:pt idx="20">
                  <c:v>4.004999999999999</c:v>
                </c:pt>
                <c:pt idx="21">
                  <c:v>4.154999999999999</c:v>
                </c:pt>
                <c:pt idx="22">
                  <c:v>4.42</c:v>
                </c:pt>
              </c:numCache>
            </c:numRef>
          </c:val>
        </c:ser>
        <c:dLbls/>
        <c:marker val="1"/>
        <c:axId val="590850888"/>
        <c:axId val="590853944"/>
      </c:lineChart>
      <c:catAx>
        <c:axId val="590850888"/>
        <c:scaling>
          <c:orientation val="minMax"/>
        </c:scaling>
        <c:axPos val="b"/>
        <c:tickLblPos val="nextTo"/>
        <c:crossAx val="590853944"/>
        <c:crosses val="autoZero"/>
        <c:auto val="1"/>
        <c:lblAlgn val="ctr"/>
        <c:lblOffset val="100"/>
        <c:tickLblSkip val="3"/>
        <c:tickMarkSkip val="3"/>
      </c:catAx>
      <c:valAx>
        <c:axId val="590853944"/>
        <c:scaling>
          <c:orientation val="minMax"/>
        </c:scaling>
        <c:axPos val="l"/>
        <c:majorGridlines>
          <c:spPr>
            <a:ln>
              <a:solidFill>
                <a:schemeClr val="accent6"/>
              </a:solidFill>
              <a:prstDash val="dash"/>
            </a:ln>
          </c:spPr>
        </c:majorGridlines>
        <c:title>
          <c:tx>
            <c:rich>
              <a:bodyPr rot="-5400000" vert="horz"/>
              <a:lstStyle/>
              <a:p>
                <a:pPr>
                  <a:defRPr/>
                </a:pPr>
                <a:r>
                  <a:rPr lang="en-US" dirty="0" smtClean="0"/>
                  <a:t>Quarterly</a:t>
                </a:r>
                <a:r>
                  <a:rPr lang="en-US" baseline="0" dirty="0" smtClean="0"/>
                  <a:t> Revenue ($B)</a:t>
                </a:r>
                <a:endParaRPr lang="en-US" dirty="0"/>
              </a:p>
            </c:rich>
          </c:tx>
          <c:layout>
            <c:manualLayout>
              <c:xMode val="edge"/>
              <c:yMode val="edge"/>
              <c:x val="0.0135496117540459"/>
              <c:y val="0.18658794004627"/>
            </c:manualLayout>
          </c:layout>
        </c:title>
        <c:numFmt formatCode="&quot;$&quot;#,##0" sourceLinked="0"/>
        <c:tickLblPos val="nextTo"/>
        <c:spPr>
          <a:noFill/>
          <a:ln>
            <a:noFill/>
          </a:ln>
        </c:spPr>
        <c:crossAx val="590850888"/>
        <c:crosses val="autoZero"/>
        <c:crossBetween val="between"/>
        <c:majorUnit val="4.0"/>
      </c:valAx>
    </c:plotArea>
    <c:legend>
      <c:legendPos val="r"/>
      <c:layout>
        <c:manualLayout>
          <c:xMode val="edge"/>
          <c:yMode val="edge"/>
          <c:x val="0.109482992789642"/>
          <c:y val="0.850045438217207"/>
          <c:w val="0.814919264189905"/>
          <c:h val="0.124982904025258"/>
        </c:manualLayout>
      </c:layout>
    </c:legend>
    <c:plotVisOnly val="1"/>
    <c:dispBlanksAs val="gap"/>
  </c:chart>
  <c:txPr>
    <a:bodyPr/>
    <a:lstStyle/>
    <a:p>
      <a:pPr>
        <a:defRPr sz="1400" b="1"/>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8"/>
  <c:chart>
    <c:plotArea>
      <c:layout/>
      <c:barChart>
        <c:barDir val="col"/>
        <c:grouping val="percentStacked"/>
        <c:ser>
          <c:idx val="0"/>
          <c:order val="0"/>
          <c:tx>
            <c:strRef>
              <c:f>Sheet1!$A$2</c:f>
              <c:strCache>
                <c:ptCount val="1"/>
                <c:pt idx="0">
                  <c:v>Nokia Symbian</c:v>
                </c:pt>
              </c:strCache>
            </c:strRef>
          </c:tx>
          <c:spPr>
            <a:gradFill flip="none" rotWithShape="1">
              <a:gsLst>
                <a:gs pos="0">
                  <a:srgbClr val="0083C3">
                    <a:shade val="30000"/>
                    <a:satMod val="115000"/>
                  </a:srgbClr>
                </a:gs>
                <a:gs pos="50000">
                  <a:srgbClr val="0083C3">
                    <a:shade val="67500"/>
                    <a:satMod val="115000"/>
                  </a:srgbClr>
                </a:gs>
                <a:gs pos="100000">
                  <a:srgbClr val="0083C3">
                    <a:shade val="100000"/>
                    <a:satMod val="115000"/>
                  </a:srgbClr>
                </a:gs>
              </a:gsLst>
              <a:lin ang="10800000" scaled="1"/>
              <a:tileRect/>
            </a:gradFill>
          </c:spPr>
          <c:dPt>
            <c:idx val="0"/>
          </c:dPt>
          <c:dPt>
            <c:idx val="1"/>
          </c:dPt>
          <c:cat>
            <c:strRef>
              <c:f>Sheet1!$B$1:$C$1</c:f>
              <c:strCache>
                <c:ptCount val="2"/>
                <c:pt idx="0">
                  <c:v>2005</c:v>
                </c:pt>
                <c:pt idx="1">
                  <c:v>2011E</c:v>
                </c:pt>
              </c:strCache>
            </c:strRef>
          </c:cat>
          <c:val>
            <c:numRef>
              <c:f>Sheet1!$B$2:$C$2</c:f>
              <c:numCache>
                <c:formatCode>0%</c:formatCode>
                <c:ptCount val="2"/>
                <c:pt idx="0">
                  <c:v>0.675791369651625</c:v>
                </c:pt>
                <c:pt idx="1">
                  <c:v>0.17</c:v>
                </c:pt>
              </c:numCache>
            </c:numRef>
          </c:val>
        </c:ser>
        <c:ser>
          <c:idx val="1"/>
          <c:order val="1"/>
          <c:tx>
            <c:strRef>
              <c:f>Sheet1!$A$3</c:f>
              <c:strCache>
                <c:ptCount val="1"/>
                <c:pt idx="0">
                  <c:v>Linux</c:v>
                </c:pt>
              </c:strCache>
            </c:strRef>
          </c:tx>
          <c:spPr>
            <a:gradFill flip="none" rotWithShape="1">
              <a:gsLst>
                <a:gs pos="0">
                  <a:srgbClr val="F6C54C">
                    <a:shade val="30000"/>
                    <a:satMod val="115000"/>
                  </a:srgbClr>
                </a:gs>
                <a:gs pos="50000">
                  <a:srgbClr val="F6C54C">
                    <a:shade val="67500"/>
                    <a:satMod val="115000"/>
                  </a:srgbClr>
                </a:gs>
                <a:gs pos="100000">
                  <a:srgbClr val="F6C54C">
                    <a:shade val="100000"/>
                    <a:satMod val="115000"/>
                  </a:srgbClr>
                </a:gs>
              </a:gsLst>
              <a:lin ang="10800000" scaled="1"/>
              <a:tileRect/>
            </a:gradFill>
          </c:spPr>
          <c:cat>
            <c:strRef>
              <c:f>Sheet1!$B$1:$C$1</c:f>
              <c:strCache>
                <c:ptCount val="2"/>
                <c:pt idx="0">
                  <c:v>2005</c:v>
                </c:pt>
                <c:pt idx="1">
                  <c:v>2011E</c:v>
                </c:pt>
              </c:strCache>
            </c:strRef>
          </c:cat>
          <c:val>
            <c:numRef>
              <c:f>Sheet1!$B$3:$C$3</c:f>
              <c:numCache>
                <c:formatCode>0%</c:formatCode>
                <c:ptCount val="2"/>
                <c:pt idx="0">
                  <c:v>0.220663614440663</c:v>
                </c:pt>
                <c:pt idx="1">
                  <c:v>0.01</c:v>
                </c:pt>
              </c:numCache>
            </c:numRef>
          </c:val>
        </c:ser>
        <c:ser>
          <c:idx val="2"/>
          <c:order val="2"/>
          <c:tx>
            <c:strRef>
              <c:f>Sheet1!$A$4</c:f>
              <c:strCache>
                <c:ptCount val="1"/>
                <c:pt idx="0">
                  <c:v>BlackBerry OS</c:v>
                </c:pt>
              </c:strCache>
            </c:strRef>
          </c:tx>
          <c:spPr>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10800000" scaled="1"/>
              <a:tileRect/>
            </a:gradFill>
          </c:spPr>
          <c:cat>
            <c:strRef>
              <c:f>Sheet1!$B$1:$C$1</c:f>
              <c:strCache>
                <c:ptCount val="2"/>
                <c:pt idx="0">
                  <c:v>2005</c:v>
                </c:pt>
                <c:pt idx="1">
                  <c:v>2011E</c:v>
                </c:pt>
              </c:strCache>
            </c:strRef>
          </c:cat>
          <c:val>
            <c:numRef>
              <c:f>Sheet1!$B$4:$C$4</c:f>
              <c:numCache>
                <c:formatCode>0%</c:formatCode>
                <c:ptCount val="2"/>
                <c:pt idx="0">
                  <c:v>0.02</c:v>
                </c:pt>
                <c:pt idx="1">
                  <c:v>0.11</c:v>
                </c:pt>
              </c:numCache>
            </c:numRef>
          </c:val>
        </c:ser>
        <c:ser>
          <c:idx val="3"/>
          <c:order val="3"/>
          <c:tx>
            <c:strRef>
              <c:f>Sheet1!$A$5</c:f>
              <c:strCache>
                <c:ptCount val="1"/>
                <c:pt idx="0">
                  <c:v>Windows Mobile</c:v>
                </c:pt>
              </c:strCache>
            </c:strRef>
          </c:tx>
          <c:spPr>
            <a:gradFill flip="none" rotWithShape="1">
              <a:gsLst>
                <a:gs pos="0">
                  <a:srgbClr val="F37B53">
                    <a:shade val="30000"/>
                    <a:satMod val="115000"/>
                  </a:srgbClr>
                </a:gs>
                <a:gs pos="50000">
                  <a:srgbClr val="F37B53">
                    <a:shade val="67500"/>
                    <a:satMod val="115000"/>
                  </a:srgbClr>
                </a:gs>
                <a:gs pos="100000">
                  <a:srgbClr val="F37B53">
                    <a:shade val="100000"/>
                    <a:satMod val="115000"/>
                  </a:srgbClr>
                </a:gs>
              </a:gsLst>
              <a:lin ang="10800000" scaled="1"/>
              <a:tileRect/>
            </a:gradFill>
          </c:spPr>
          <c:cat>
            <c:strRef>
              <c:f>Sheet1!$B$1:$C$1</c:f>
              <c:strCache>
                <c:ptCount val="2"/>
                <c:pt idx="0">
                  <c:v>2005</c:v>
                </c:pt>
                <c:pt idx="1">
                  <c:v>2011E</c:v>
                </c:pt>
              </c:strCache>
            </c:strRef>
          </c:cat>
          <c:val>
            <c:numRef>
              <c:f>Sheet1!$B$5:$C$5</c:f>
              <c:numCache>
                <c:formatCode>0%</c:formatCode>
                <c:ptCount val="2"/>
                <c:pt idx="0">
                  <c:v>0.05</c:v>
                </c:pt>
                <c:pt idx="1">
                  <c:v>0.06</c:v>
                </c:pt>
              </c:numCache>
            </c:numRef>
          </c:val>
        </c:ser>
        <c:ser>
          <c:idx val="4"/>
          <c:order val="4"/>
          <c:tx>
            <c:strRef>
              <c:f>Sheet1!$A$6</c:f>
              <c:strCache>
                <c:ptCount val="1"/>
                <c:pt idx="0">
                  <c:v>Android</c:v>
                </c:pt>
              </c:strCache>
            </c:strRef>
          </c:tx>
          <c:spPr>
            <a:gradFill flip="none" rotWithShape="1">
              <a:gsLst>
                <a:gs pos="0">
                  <a:srgbClr val="32C464">
                    <a:shade val="30000"/>
                    <a:satMod val="115000"/>
                  </a:srgbClr>
                </a:gs>
                <a:gs pos="50000">
                  <a:srgbClr val="32C464">
                    <a:shade val="67500"/>
                    <a:satMod val="115000"/>
                  </a:srgbClr>
                </a:gs>
                <a:gs pos="100000">
                  <a:srgbClr val="32C464">
                    <a:shade val="100000"/>
                    <a:satMod val="115000"/>
                  </a:srgbClr>
                </a:gs>
              </a:gsLst>
              <a:lin ang="10800000" scaled="1"/>
              <a:tileRect/>
            </a:gradFill>
          </c:spPr>
          <c:cat>
            <c:strRef>
              <c:f>Sheet1!$B$1:$C$1</c:f>
              <c:strCache>
                <c:ptCount val="2"/>
                <c:pt idx="0">
                  <c:v>2005</c:v>
                </c:pt>
                <c:pt idx="1">
                  <c:v>2011E</c:v>
                </c:pt>
              </c:strCache>
            </c:strRef>
          </c:cat>
          <c:val>
            <c:numRef>
              <c:f>Sheet1!$B$6:$C$6</c:f>
              <c:numCache>
                <c:formatCode>0%</c:formatCode>
                <c:ptCount val="2"/>
                <c:pt idx="0">
                  <c:v>0.0</c:v>
                </c:pt>
                <c:pt idx="1">
                  <c:v>0.41</c:v>
                </c:pt>
              </c:numCache>
            </c:numRef>
          </c:val>
        </c:ser>
        <c:ser>
          <c:idx val="5"/>
          <c:order val="5"/>
          <c:tx>
            <c:strRef>
              <c:f>Sheet1!$A$7</c:f>
              <c:strCache>
                <c:ptCount val="1"/>
                <c:pt idx="0">
                  <c:v>iOS</c:v>
                </c:pt>
              </c:strCache>
            </c:strRef>
          </c:tx>
          <c:spPr>
            <a:gradFill flip="none" rotWithShape="1">
              <a:gsLst>
                <a:gs pos="0">
                  <a:srgbClr val="9DDEEF">
                    <a:shade val="30000"/>
                    <a:satMod val="115000"/>
                  </a:srgbClr>
                </a:gs>
                <a:gs pos="50000">
                  <a:srgbClr val="9DDEEF">
                    <a:shade val="67500"/>
                    <a:satMod val="115000"/>
                  </a:srgbClr>
                </a:gs>
                <a:gs pos="100000">
                  <a:srgbClr val="9DDEEF">
                    <a:shade val="100000"/>
                    <a:satMod val="115000"/>
                  </a:srgbClr>
                </a:gs>
              </a:gsLst>
              <a:lin ang="10800000" scaled="1"/>
              <a:tileRect/>
            </a:gradFill>
          </c:spPr>
          <c:cat>
            <c:strRef>
              <c:f>Sheet1!$B$1:$C$1</c:f>
              <c:strCache>
                <c:ptCount val="2"/>
                <c:pt idx="0">
                  <c:v>2005</c:v>
                </c:pt>
                <c:pt idx="1">
                  <c:v>2011E</c:v>
                </c:pt>
              </c:strCache>
            </c:strRef>
          </c:cat>
          <c:val>
            <c:numRef>
              <c:f>Sheet1!$B$7:$C$7</c:f>
              <c:numCache>
                <c:formatCode>0%</c:formatCode>
                <c:ptCount val="2"/>
                <c:pt idx="0">
                  <c:v>0.0</c:v>
                </c:pt>
                <c:pt idx="1">
                  <c:v>0.17</c:v>
                </c:pt>
              </c:numCache>
            </c:numRef>
          </c:val>
        </c:ser>
        <c:ser>
          <c:idx val="6"/>
          <c:order val="6"/>
          <c:tx>
            <c:strRef>
              <c:f>Sheet1!$A$8</c:f>
              <c:strCache>
                <c:ptCount val="1"/>
                <c:pt idx="0">
                  <c:v>Other OS</c:v>
                </c:pt>
              </c:strCache>
            </c:strRef>
          </c:tx>
          <c:spPr>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0800000" scaled="1"/>
              <a:tileRect/>
            </a:gradFill>
          </c:spPr>
          <c:cat>
            <c:strRef>
              <c:f>Sheet1!$B$1:$C$1</c:f>
              <c:strCache>
                <c:ptCount val="2"/>
                <c:pt idx="0">
                  <c:v>2005</c:v>
                </c:pt>
                <c:pt idx="1">
                  <c:v>2011E</c:v>
                </c:pt>
              </c:strCache>
            </c:strRef>
          </c:cat>
          <c:val>
            <c:numRef>
              <c:f>Sheet1!$B$8:$C$8</c:f>
              <c:numCache>
                <c:formatCode>0%</c:formatCode>
                <c:ptCount val="2"/>
                <c:pt idx="0">
                  <c:v>0.04</c:v>
                </c:pt>
                <c:pt idx="1">
                  <c:v>0.07</c:v>
                </c:pt>
              </c:numCache>
            </c:numRef>
          </c:val>
        </c:ser>
        <c:dLbls/>
        <c:gapWidth val="100"/>
        <c:overlap val="100"/>
        <c:axId val="594040984"/>
        <c:axId val="594033416"/>
      </c:barChart>
      <c:valAx>
        <c:axId val="594033416"/>
        <c:scaling>
          <c:orientation val="minMax"/>
        </c:scaling>
        <c:axPos val="l"/>
        <c:majorGridlines/>
        <c:title>
          <c:tx>
            <c:rich>
              <a:bodyPr rot="-5400000" vert="horz"/>
              <a:lstStyle/>
              <a:p>
                <a:pPr>
                  <a:defRPr/>
                </a:pPr>
                <a:r>
                  <a:rPr lang="en-US"/>
                  <a:t>Market Share of Smartphone OS</a:t>
                </a:r>
              </a:p>
            </c:rich>
          </c:tx>
        </c:title>
        <c:numFmt formatCode="0%" sourceLinked="1"/>
        <c:tickLblPos val="nextTo"/>
        <c:spPr>
          <a:ln>
            <a:noFill/>
          </a:ln>
        </c:spPr>
        <c:crossAx val="594040984"/>
        <c:crosses val="autoZero"/>
        <c:crossBetween val="between"/>
        <c:majorUnit val="0.2"/>
      </c:valAx>
      <c:catAx>
        <c:axId val="594040984"/>
        <c:scaling>
          <c:orientation val="minMax"/>
        </c:scaling>
        <c:axPos val="b"/>
        <c:tickLblPos val="nextTo"/>
        <c:crossAx val="594033416"/>
        <c:crosses val="autoZero"/>
        <c:auto val="1"/>
        <c:lblAlgn val="ctr"/>
        <c:lblOffset val="100"/>
      </c:catAx>
    </c:plotArea>
    <c:legend>
      <c:legendPos val="r"/>
    </c:legend>
    <c:plotVisOnly val="1"/>
    <c:dispBlanksAs val="zero"/>
  </c:chart>
  <c:txPr>
    <a:bodyPr/>
    <a:lstStyle/>
    <a:p>
      <a:pPr>
        <a:defRPr sz="1400" b="1"/>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02997730512157"/>
          <c:y val="0.0164901080129961"/>
          <c:w val="0.880892134748534"/>
          <c:h val="0.928720936717748"/>
        </c:manualLayout>
      </c:layout>
      <c:lineChart>
        <c:grouping val="standard"/>
        <c:ser>
          <c:idx val="0"/>
          <c:order val="0"/>
          <c:spPr>
            <a:ln w="38100">
              <a:solidFill>
                <a:srgbClr val="00B050"/>
              </a:solidFill>
            </a:ln>
          </c:spPr>
          <c:marker>
            <c:symbol val="none"/>
          </c:marker>
          <c:cat>
            <c:numRef>
              <c:f>'CBOE VIX'!$B$7:$B$5687</c:f>
              <c:numCache>
                <c:formatCode>m/d/yyyy</c:formatCode>
                <c:ptCount val="5681"/>
                <c:pt idx="0">
                  <c:v>32875.0</c:v>
                </c:pt>
                <c:pt idx="1">
                  <c:v>32876.0</c:v>
                </c:pt>
                <c:pt idx="2">
                  <c:v>32877.0</c:v>
                </c:pt>
                <c:pt idx="3">
                  <c:v>32878.0</c:v>
                </c:pt>
                <c:pt idx="4">
                  <c:v>32881.0</c:v>
                </c:pt>
                <c:pt idx="5">
                  <c:v>32882.0</c:v>
                </c:pt>
                <c:pt idx="6">
                  <c:v>32883.0</c:v>
                </c:pt>
                <c:pt idx="7">
                  <c:v>32884.0</c:v>
                </c:pt>
                <c:pt idx="8">
                  <c:v>32885.0</c:v>
                </c:pt>
                <c:pt idx="9">
                  <c:v>32888.0</c:v>
                </c:pt>
                <c:pt idx="10">
                  <c:v>32889.0</c:v>
                </c:pt>
                <c:pt idx="11">
                  <c:v>32890.0</c:v>
                </c:pt>
                <c:pt idx="12">
                  <c:v>32891.0</c:v>
                </c:pt>
                <c:pt idx="13">
                  <c:v>32892.0</c:v>
                </c:pt>
                <c:pt idx="14">
                  <c:v>32895.0</c:v>
                </c:pt>
                <c:pt idx="15">
                  <c:v>32896.0</c:v>
                </c:pt>
                <c:pt idx="16">
                  <c:v>32897.0</c:v>
                </c:pt>
                <c:pt idx="17">
                  <c:v>32898.0</c:v>
                </c:pt>
                <c:pt idx="18">
                  <c:v>32899.0</c:v>
                </c:pt>
                <c:pt idx="19">
                  <c:v>32902.0</c:v>
                </c:pt>
                <c:pt idx="20">
                  <c:v>32903.0</c:v>
                </c:pt>
                <c:pt idx="21">
                  <c:v>32904.0</c:v>
                </c:pt>
                <c:pt idx="22">
                  <c:v>32905.0</c:v>
                </c:pt>
                <c:pt idx="23">
                  <c:v>32906.0</c:v>
                </c:pt>
                <c:pt idx="24">
                  <c:v>32909.0</c:v>
                </c:pt>
                <c:pt idx="25">
                  <c:v>32910.0</c:v>
                </c:pt>
                <c:pt idx="26">
                  <c:v>32911.0</c:v>
                </c:pt>
                <c:pt idx="27">
                  <c:v>32912.0</c:v>
                </c:pt>
                <c:pt idx="28">
                  <c:v>32913.0</c:v>
                </c:pt>
                <c:pt idx="29">
                  <c:v>32916.0</c:v>
                </c:pt>
                <c:pt idx="30">
                  <c:v>32917.0</c:v>
                </c:pt>
                <c:pt idx="31">
                  <c:v>32918.0</c:v>
                </c:pt>
                <c:pt idx="32">
                  <c:v>32919.0</c:v>
                </c:pt>
                <c:pt idx="33">
                  <c:v>32920.0</c:v>
                </c:pt>
                <c:pt idx="34">
                  <c:v>32923.0</c:v>
                </c:pt>
                <c:pt idx="35">
                  <c:v>32924.0</c:v>
                </c:pt>
                <c:pt idx="36">
                  <c:v>32925.0</c:v>
                </c:pt>
                <c:pt idx="37">
                  <c:v>32926.0</c:v>
                </c:pt>
                <c:pt idx="38">
                  <c:v>32927.0</c:v>
                </c:pt>
                <c:pt idx="39">
                  <c:v>32930.0</c:v>
                </c:pt>
                <c:pt idx="40">
                  <c:v>32931.0</c:v>
                </c:pt>
                <c:pt idx="41">
                  <c:v>32932.0</c:v>
                </c:pt>
                <c:pt idx="42">
                  <c:v>32933.0</c:v>
                </c:pt>
                <c:pt idx="43">
                  <c:v>32934.0</c:v>
                </c:pt>
                <c:pt idx="44">
                  <c:v>32937.0</c:v>
                </c:pt>
                <c:pt idx="45">
                  <c:v>32938.0</c:v>
                </c:pt>
                <c:pt idx="46">
                  <c:v>32939.0</c:v>
                </c:pt>
                <c:pt idx="47">
                  <c:v>32940.0</c:v>
                </c:pt>
                <c:pt idx="48">
                  <c:v>32941.0</c:v>
                </c:pt>
                <c:pt idx="49">
                  <c:v>32944.0</c:v>
                </c:pt>
                <c:pt idx="50">
                  <c:v>32945.0</c:v>
                </c:pt>
                <c:pt idx="51">
                  <c:v>32946.0</c:v>
                </c:pt>
                <c:pt idx="52">
                  <c:v>32947.0</c:v>
                </c:pt>
                <c:pt idx="53">
                  <c:v>32948.0</c:v>
                </c:pt>
                <c:pt idx="54">
                  <c:v>32951.0</c:v>
                </c:pt>
                <c:pt idx="55">
                  <c:v>32952.0</c:v>
                </c:pt>
                <c:pt idx="56">
                  <c:v>32953.0</c:v>
                </c:pt>
                <c:pt idx="57">
                  <c:v>32954.0</c:v>
                </c:pt>
                <c:pt idx="58">
                  <c:v>32955.0</c:v>
                </c:pt>
                <c:pt idx="59">
                  <c:v>32958.0</c:v>
                </c:pt>
                <c:pt idx="60">
                  <c:v>32959.0</c:v>
                </c:pt>
                <c:pt idx="61">
                  <c:v>32960.0</c:v>
                </c:pt>
                <c:pt idx="62">
                  <c:v>32961.0</c:v>
                </c:pt>
                <c:pt idx="63">
                  <c:v>32962.0</c:v>
                </c:pt>
                <c:pt idx="64">
                  <c:v>32965.0</c:v>
                </c:pt>
                <c:pt idx="65">
                  <c:v>32966.0</c:v>
                </c:pt>
                <c:pt idx="66">
                  <c:v>32967.0</c:v>
                </c:pt>
                <c:pt idx="67">
                  <c:v>32968.0</c:v>
                </c:pt>
                <c:pt idx="68">
                  <c:v>32969.0</c:v>
                </c:pt>
                <c:pt idx="69">
                  <c:v>32972.0</c:v>
                </c:pt>
                <c:pt idx="70">
                  <c:v>32973.0</c:v>
                </c:pt>
                <c:pt idx="71">
                  <c:v>32974.0</c:v>
                </c:pt>
                <c:pt idx="72">
                  <c:v>32975.0</c:v>
                </c:pt>
                <c:pt idx="73">
                  <c:v>32976.0</c:v>
                </c:pt>
                <c:pt idx="74">
                  <c:v>32979.0</c:v>
                </c:pt>
                <c:pt idx="75">
                  <c:v>32980.0</c:v>
                </c:pt>
                <c:pt idx="76">
                  <c:v>32981.0</c:v>
                </c:pt>
                <c:pt idx="77">
                  <c:v>32982.0</c:v>
                </c:pt>
                <c:pt idx="78">
                  <c:v>32983.0</c:v>
                </c:pt>
                <c:pt idx="79">
                  <c:v>32986.0</c:v>
                </c:pt>
                <c:pt idx="80">
                  <c:v>32987.0</c:v>
                </c:pt>
                <c:pt idx="81">
                  <c:v>32988.0</c:v>
                </c:pt>
                <c:pt idx="82">
                  <c:v>32989.0</c:v>
                </c:pt>
                <c:pt idx="83">
                  <c:v>32990.0</c:v>
                </c:pt>
                <c:pt idx="84">
                  <c:v>32993.0</c:v>
                </c:pt>
                <c:pt idx="85">
                  <c:v>32994.0</c:v>
                </c:pt>
                <c:pt idx="86">
                  <c:v>32995.0</c:v>
                </c:pt>
                <c:pt idx="87">
                  <c:v>32996.0</c:v>
                </c:pt>
                <c:pt idx="88">
                  <c:v>32997.0</c:v>
                </c:pt>
                <c:pt idx="89">
                  <c:v>33000.0</c:v>
                </c:pt>
                <c:pt idx="90">
                  <c:v>33001.0</c:v>
                </c:pt>
                <c:pt idx="91">
                  <c:v>33002.0</c:v>
                </c:pt>
                <c:pt idx="92">
                  <c:v>33003.0</c:v>
                </c:pt>
                <c:pt idx="93">
                  <c:v>33004.0</c:v>
                </c:pt>
                <c:pt idx="94">
                  <c:v>33007.0</c:v>
                </c:pt>
                <c:pt idx="95">
                  <c:v>33008.0</c:v>
                </c:pt>
                <c:pt idx="96">
                  <c:v>33009.0</c:v>
                </c:pt>
                <c:pt idx="97">
                  <c:v>33010.0</c:v>
                </c:pt>
                <c:pt idx="98">
                  <c:v>33011.0</c:v>
                </c:pt>
                <c:pt idx="99">
                  <c:v>33014.0</c:v>
                </c:pt>
                <c:pt idx="100">
                  <c:v>33015.0</c:v>
                </c:pt>
                <c:pt idx="101">
                  <c:v>33016.0</c:v>
                </c:pt>
                <c:pt idx="102">
                  <c:v>33017.0</c:v>
                </c:pt>
                <c:pt idx="103">
                  <c:v>33018.0</c:v>
                </c:pt>
                <c:pt idx="104">
                  <c:v>33021.0</c:v>
                </c:pt>
                <c:pt idx="105">
                  <c:v>33022.0</c:v>
                </c:pt>
                <c:pt idx="106">
                  <c:v>33023.0</c:v>
                </c:pt>
                <c:pt idx="107">
                  <c:v>33024.0</c:v>
                </c:pt>
                <c:pt idx="108">
                  <c:v>33025.0</c:v>
                </c:pt>
                <c:pt idx="109">
                  <c:v>33028.0</c:v>
                </c:pt>
                <c:pt idx="110">
                  <c:v>33029.0</c:v>
                </c:pt>
                <c:pt idx="111">
                  <c:v>33030.0</c:v>
                </c:pt>
                <c:pt idx="112">
                  <c:v>33031.0</c:v>
                </c:pt>
                <c:pt idx="113">
                  <c:v>33032.0</c:v>
                </c:pt>
                <c:pt idx="114">
                  <c:v>33035.0</c:v>
                </c:pt>
                <c:pt idx="115">
                  <c:v>33036.0</c:v>
                </c:pt>
                <c:pt idx="116">
                  <c:v>33037.0</c:v>
                </c:pt>
                <c:pt idx="117">
                  <c:v>33038.0</c:v>
                </c:pt>
                <c:pt idx="118">
                  <c:v>33039.0</c:v>
                </c:pt>
                <c:pt idx="119">
                  <c:v>33042.0</c:v>
                </c:pt>
                <c:pt idx="120">
                  <c:v>33043.0</c:v>
                </c:pt>
                <c:pt idx="121">
                  <c:v>33044.0</c:v>
                </c:pt>
                <c:pt idx="122">
                  <c:v>33045.0</c:v>
                </c:pt>
                <c:pt idx="123">
                  <c:v>33046.0</c:v>
                </c:pt>
                <c:pt idx="124">
                  <c:v>33049.0</c:v>
                </c:pt>
                <c:pt idx="125">
                  <c:v>33050.0</c:v>
                </c:pt>
                <c:pt idx="126">
                  <c:v>33051.0</c:v>
                </c:pt>
                <c:pt idx="127">
                  <c:v>33052.0</c:v>
                </c:pt>
                <c:pt idx="128">
                  <c:v>33053.0</c:v>
                </c:pt>
                <c:pt idx="129">
                  <c:v>33056.0</c:v>
                </c:pt>
                <c:pt idx="130">
                  <c:v>33057.0</c:v>
                </c:pt>
                <c:pt idx="131">
                  <c:v>33058.0</c:v>
                </c:pt>
                <c:pt idx="132">
                  <c:v>33059.0</c:v>
                </c:pt>
                <c:pt idx="133">
                  <c:v>33060.0</c:v>
                </c:pt>
                <c:pt idx="134">
                  <c:v>33063.0</c:v>
                </c:pt>
                <c:pt idx="135">
                  <c:v>33064.0</c:v>
                </c:pt>
                <c:pt idx="136">
                  <c:v>33065.0</c:v>
                </c:pt>
                <c:pt idx="137">
                  <c:v>33066.0</c:v>
                </c:pt>
                <c:pt idx="138">
                  <c:v>33067.0</c:v>
                </c:pt>
                <c:pt idx="139">
                  <c:v>33070.0</c:v>
                </c:pt>
                <c:pt idx="140">
                  <c:v>33071.0</c:v>
                </c:pt>
                <c:pt idx="141">
                  <c:v>33072.0</c:v>
                </c:pt>
                <c:pt idx="142">
                  <c:v>33073.0</c:v>
                </c:pt>
                <c:pt idx="143">
                  <c:v>33074.0</c:v>
                </c:pt>
                <c:pt idx="144">
                  <c:v>33077.0</c:v>
                </c:pt>
                <c:pt idx="145">
                  <c:v>33078.0</c:v>
                </c:pt>
                <c:pt idx="146">
                  <c:v>33079.0</c:v>
                </c:pt>
                <c:pt idx="147">
                  <c:v>33080.0</c:v>
                </c:pt>
                <c:pt idx="148">
                  <c:v>33081.0</c:v>
                </c:pt>
                <c:pt idx="149">
                  <c:v>33084.0</c:v>
                </c:pt>
                <c:pt idx="150">
                  <c:v>33085.0</c:v>
                </c:pt>
                <c:pt idx="151">
                  <c:v>33086.0</c:v>
                </c:pt>
                <c:pt idx="152">
                  <c:v>33087.0</c:v>
                </c:pt>
                <c:pt idx="153">
                  <c:v>33088.0</c:v>
                </c:pt>
                <c:pt idx="154">
                  <c:v>33091.0</c:v>
                </c:pt>
                <c:pt idx="155">
                  <c:v>33092.0</c:v>
                </c:pt>
                <c:pt idx="156">
                  <c:v>33093.0</c:v>
                </c:pt>
                <c:pt idx="157">
                  <c:v>33094.0</c:v>
                </c:pt>
                <c:pt idx="158">
                  <c:v>33095.0</c:v>
                </c:pt>
                <c:pt idx="159">
                  <c:v>33098.0</c:v>
                </c:pt>
                <c:pt idx="160">
                  <c:v>33099.0</c:v>
                </c:pt>
                <c:pt idx="161">
                  <c:v>33100.0</c:v>
                </c:pt>
                <c:pt idx="162">
                  <c:v>33101.0</c:v>
                </c:pt>
                <c:pt idx="163">
                  <c:v>33102.0</c:v>
                </c:pt>
                <c:pt idx="164">
                  <c:v>33105.0</c:v>
                </c:pt>
                <c:pt idx="165">
                  <c:v>33106.0</c:v>
                </c:pt>
                <c:pt idx="166">
                  <c:v>33107.0</c:v>
                </c:pt>
                <c:pt idx="167">
                  <c:v>33108.0</c:v>
                </c:pt>
                <c:pt idx="168">
                  <c:v>33109.0</c:v>
                </c:pt>
                <c:pt idx="169">
                  <c:v>33112.0</c:v>
                </c:pt>
                <c:pt idx="170">
                  <c:v>33113.0</c:v>
                </c:pt>
                <c:pt idx="171">
                  <c:v>33114.0</c:v>
                </c:pt>
                <c:pt idx="172">
                  <c:v>33115.0</c:v>
                </c:pt>
                <c:pt idx="173">
                  <c:v>33116.0</c:v>
                </c:pt>
                <c:pt idx="174">
                  <c:v>33119.0</c:v>
                </c:pt>
                <c:pt idx="175">
                  <c:v>33120.0</c:v>
                </c:pt>
                <c:pt idx="176">
                  <c:v>33121.0</c:v>
                </c:pt>
                <c:pt idx="177">
                  <c:v>33122.0</c:v>
                </c:pt>
                <c:pt idx="178">
                  <c:v>33123.0</c:v>
                </c:pt>
                <c:pt idx="179">
                  <c:v>33126.0</c:v>
                </c:pt>
                <c:pt idx="180">
                  <c:v>33127.0</c:v>
                </c:pt>
                <c:pt idx="181">
                  <c:v>33128.0</c:v>
                </c:pt>
                <c:pt idx="182">
                  <c:v>33129.0</c:v>
                </c:pt>
                <c:pt idx="183">
                  <c:v>33130.0</c:v>
                </c:pt>
                <c:pt idx="184">
                  <c:v>33133.0</c:v>
                </c:pt>
                <c:pt idx="185">
                  <c:v>33134.0</c:v>
                </c:pt>
                <c:pt idx="186">
                  <c:v>33135.0</c:v>
                </c:pt>
                <c:pt idx="187">
                  <c:v>33136.0</c:v>
                </c:pt>
                <c:pt idx="188">
                  <c:v>33137.0</c:v>
                </c:pt>
                <c:pt idx="189">
                  <c:v>33140.0</c:v>
                </c:pt>
                <c:pt idx="190">
                  <c:v>33141.0</c:v>
                </c:pt>
                <c:pt idx="191">
                  <c:v>33142.0</c:v>
                </c:pt>
                <c:pt idx="192">
                  <c:v>33143.0</c:v>
                </c:pt>
                <c:pt idx="193">
                  <c:v>33144.0</c:v>
                </c:pt>
                <c:pt idx="194">
                  <c:v>33147.0</c:v>
                </c:pt>
                <c:pt idx="195">
                  <c:v>33148.0</c:v>
                </c:pt>
                <c:pt idx="196">
                  <c:v>33149.0</c:v>
                </c:pt>
                <c:pt idx="197">
                  <c:v>33150.0</c:v>
                </c:pt>
                <c:pt idx="198">
                  <c:v>33151.0</c:v>
                </c:pt>
                <c:pt idx="199">
                  <c:v>33154.0</c:v>
                </c:pt>
                <c:pt idx="200">
                  <c:v>33155.0</c:v>
                </c:pt>
                <c:pt idx="201">
                  <c:v>33156.0</c:v>
                </c:pt>
                <c:pt idx="202">
                  <c:v>33157.0</c:v>
                </c:pt>
                <c:pt idx="203">
                  <c:v>33158.0</c:v>
                </c:pt>
                <c:pt idx="204">
                  <c:v>33161.0</c:v>
                </c:pt>
                <c:pt idx="205">
                  <c:v>33162.0</c:v>
                </c:pt>
                <c:pt idx="206">
                  <c:v>33163.0</c:v>
                </c:pt>
                <c:pt idx="207">
                  <c:v>33164.0</c:v>
                </c:pt>
                <c:pt idx="208">
                  <c:v>33165.0</c:v>
                </c:pt>
                <c:pt idx="209">
                  <c:v>33168.0</c:v>
                </c:pt>
                <c:pt idx="210">
                  <c:v>33169.0</c:v>
                </c:pt>
                <c:pt idx="211">
                  <c:v>33170.0</c:v>
                </c:pt>
                <c:pt idx="212">
                  <c:v>33171.0</c:v>
                </c:pt>
                <c:pt idx="213">
                  <c:v>33172.0</c:v>
                </c:pt>
                <c:pt idx="214">
                  <c:v>33175.0</c:v>
                </c:pt>
                <c:pt idx="215">
                  <c:v>33176.0</c:v>
                </c:pt>
                <c:pt idx="216">
                  <c:v>33177.0</c:v>
                </c:pt>
                <c:pt idx="217">
                  <c:v>33178.0</c:v>
                </c:pt>
                <c:pt idx="218">
                  <c:v>33179.0</c:v>
                </c:pt>
                <c:pt idx="219">
                  <c:v>33182.0</c:v>
                </c:pt>
                <c:pt idx="220">
                  <c:v>33183.0</c:v>
                </c:pt>
                <c:pt idx="221">
                  <c:v>33184.0</c:v>
                </c:pt>
                <c:pt idx="222">
                  <c:v>33185.0</c:v>
                </c:pt>
                <c:pt idx="223">
                  <c:v>33186.0</c:v>
                </c:pt>
                <c:pt idx="224">
                  <c:v>33189.0</c:v>
                </c:pt>
                <c:pt idx="225">
                  <c:v>33190.0</c:v>
                </c:pt>
                <c:pt idx="226">
                  <c:v>33191.0</c:v>
                </c:pt>
                <c:pt idx="227">
                  <c:v>33192.0</c:v>
                </c:pt>
                <c:pt idx="228">
                  <c:v>33193.0</c:v>
                </c:pt>
                <c:pt idx="229">
                  <c:v>33196.0</c:v>
                </c:pt>
                <c:pt idx="230">
                  <c:v>33197.0</c:v>
                </c:pt>
                <c:pt idx="231">
                  <c:v>33198.0</c:v>
                </c:pt>
                <c:pt idx="232">
                  <c:v>33199.0</c:v>
                </c:pt>
                <c:pt idx="233">
                  <c:v>33200.0</c:v>
                </c:pt>
                <c:pt idx="234">
                  <c:v>33203.0</c:v>
                </c:pt>
                <c:pt idx="235">
                  <c:v>33204.0</c:v>
                </c:pt>
                <c:pt idx="236">
                  <c:v>33205.0</c:v>
                </c:pt>
                <c:pt idx="237">
                  <c:v>33206.0</c:v>
                </c:pt>
                <c:pt idx="238">
                  <c:v>33207.0</c:v>
                </c:pt>
                <c:pt idx="239">
                  <c:v>33210.0</c:v>
                </c:pt>
                <c:pt idx="240">
                  <c:v>33211.0</c:v>
                </c:pt>
                <c:pt idx="241">
                  <c:v>33212.0</c:v>
                </c:pt>
                <c:pt idx="242">
                  <c:v>33213.0</c:v>
                </c:pt>
                <c:pt idx="243">
                  <c:v>33214.0</c:v>
                </c:pt>
                <c:pt idx="244">
                  <c:v>33217.0</c:v>
                </c:pt>
                <c:pt idx="245">
                  <c:v>33218.0</c:v>
                </c:pt>
                <c:pt idx="246">
                  <c:v>33219.0</c:v>
                </c:pt>
                <c:pt idx="247">
                  <c:v>33220.0</c:v>
                </c:pt>
                <c:pt idx="248">
                  <c:v>33221.0</c:v>
                </c:pt>
                <c:pt idx="249">
                  <c:v>33224.0</c:v>
                </c:pt>
                <c:pt idx="250">
                  <c:v>33225.0</c:v>
                </c:pt>
                <c:pt idx="251">
                  <c:v>33226.0</c:v>
                </c:pt>
                <c:pt idx="252">
                  <c:v>33227.0</c:v>
                </c:pt>
                <c:pt idx="253">
                  <c:v>33228.0</c:v>
                </c:pt>
                <c:pt idx="254">
                  <c:v>33231.0</c:v>
                </c:pt>
                <c:pt idx="255">
                  <c:v>33232.0</c:v>
                </c:pt>
                <c:pt idx="256">
                  <c:v>33233.0</c:v>
                </c:pt>
                <c:pt idx="257">
                  <c:v>33234.0</c:v>
                </c:pt>
                <c:pt idx="258">
                  <c:v>33235.0</c:v>
                </c:pt>
                <c:pt idx="259">
                  <c:v>33238.0</c:v>
                </c:pt>
                <c:pt idx="260">
                  <c:v>33239.0</c:v>
                </c:pt>
                <c:pt idx="261">
                  <c:v>33240.0</c:v>
                </c:pt>
                <c:pt idx="262">
                  <c:v>33241.0</c:v>
                </c:pt>
                <c:pt idx="263">
                  <c:v>33242.0</c:v>
                </c:pt>
                <c:pt idx="264">
                  <c:v>33245.0</c:v>
                </c:pt>
                <c:pt idx="265">
                  <c:v>33246.0</c:v>
                </c:pt>
                <c:pt idx="266">
                  <c:v>33247.0</c:v>
                </c:pt>
                <c:pt idx="267">
                  <c:v>33248.0</c:v>
                </c:pt>
                <c:pt idx="268">
                  <c:v>33249.0</c:v>
                </c:pt>
                <c:pt idx="269">
                  <c:v>33252.0</c:v>
                </c:pt>
                <c:pt idx="270">
                  <c:v>33253.0</c:v>
                </c:pt>
                <c:pt idx="271">
                  <c:v>33254.0</c:v>
                </c:pt>
                <c:pt idx="272">
                  <c:v>33255.0</c:v>
                </c:pt>
                <c:pt idx="273">
                  <c:v>33256.0</c:v>
                </c:pt>
                <c:pt idx="274">
                  <c:v>33259.0</c:v>
                </c:pt>
                <c:pt idx="275">
                  <c:v>33260.0</c:v>
                </c:pt>
                <c:pt idx="276">
                  <c:v>33261.0</c:v>
                </c:pt>
                <c:pt idx="277">
                  <c:v>33262.0</c:v>
                </c:pt>
                <c:pt idx="278">
                  <c:v>33263.0</c:v>
                </c:pt>
                <c:pt idx="279">
                  <c:v>33266.0</c:v>
                </c:pt>
                <c:pt idx="280">
                  <c:v>33267.0</c:v>
                </c:pt>
                <c:pt idx="281">
                  <c:v>33268.0</c:v>
                </c:pt>
                <c:pt idx="282">
                  <c:v>33269.0</c:v>
                </c:pt>
                <c:pt idx="283">
                  <c:v>33270.0</c:v>
                </c:pt>
                <c:pt idx="284">
                  <c:v>33273.0</c:v>
                </c:pt>
                <c:pt idx="285">
                  <c:v>33274.0</c:v>
                </c:pt>
                <c:pt idx="286">
                  <c:v>33275.0</c:v>
                </c:pt>
                <c:pt idx="287">
                  <c:v>33276.0</c:v>
                </c:pt>
                <c:pt idx="288">
                  <c:v>33277.0</c:v>
                </c:pt>
                <c:pt idx="289">
                  <c:v>33280.0</c:v>
                </c:pt>
                <c:pt idx="290">
                  <c:v>33281.0</c:v>
                </c:pt>
                <c:pt idx="291">
                  <c:v>33282.0</c:v>
                </c:pt>
                <c:pt idx="292">
                  <c:v>33283.0</c:v>
                </c:pt>
                <c:pt idx="293">
                  <c:v>33284.0</c:v>
                </c:pt>
                <c:pt idx="294">
                  <c:v>33287.0</c:v>
                </c:pt>
                <c:pt idx="295">
                  <c:v>33288.0</c:v>
                </c:pt>
                <c:pt idx="296">
                  <c:v>33289.0</c:v>
                </c:pt>
                <c:pt idx="297">
                  <c:v>33290.0</c:v>
                </c:pt>
                <c:pt idx="298">
                  <c:v>33291.0</c:v>
                </c:pt>
                <c:pt idx="299">
                  <c:v>33294.0</c:v>
                </c:pt>
                <c:pt idx="300">
                  <c:v>33295.0</c:v>
                </c:pt>
                <c:pt idx="301">
                  <c:v>33296.0</c:v>
                </c:pt>
                <c:pt idx="302">
                  <c:v>33297.0</c:v>
                </c:pt>
                <c:pt idx="303">
                  <c:v>33298.0</c:v>
                </c:pt>
                <c:pt idx="304">
                  <c:v>33301.0</c:v>
                </c:pt>
                <c:pt idx="305">
                  <c:v>33302.0</c:v>
                </c:pt>
                <c:pt idx="306">
                  <c:v>33303.0</c:v>
                </c:pt>
                <c:pt idx="307">
                  <c:v>33304.0</c:v>
                </c:pt>
                <c:pt idx="308">
                  <c:v>33305.0</c:v>
                </c:pt>
                <c:pt idx="309">
                  <c:v>33308.0</c:v>
                </c:pt>
                <c:pt idx="310">
                  <c:v>33309.0</c:v>
                </c:pt>
                <c:pt idx="311">
                  <c:v>33310.0</c:v>
                </c:pt>
                <c:pt idx="312">
                  <c:v>33311.0</c:v>
                </c:pt>
                <c:pt idx="313">
                  <c:v>33312.0</c:v>
                </c:pt>
                <c:pt idx="314">
                  <c:v>33315.0</c:v>
                </c:pt>
                <c:pt idx="315">
                  <c:v>33316.0</c:v>
                </c:pt>
                <c:pt idx="316">
                  <c:v>33317.0</c:v>
                </c:pt>
                <c:pt idx="317">
                  <c:v>33318.0</c:v>
                </c:pt>
                <c:pt idx="318">
                  <c:v>33319.0</c:v>
                </c:pt>
                <c:pt idx="319">
                  <c:v>33322.0</c:v>
                </c:pt>
                <c:pt idx="320">
                  <c:v>33323.0</c:v>
                </c:pt>
                <c:pt idx="321">
                  <c:v>33324.0</c:v>
                </c:pt>
                <c:pt idx="322">
                  <c:v>33325.0</c:v>
                </c:pt>
                <c:pt idx="323">
                  <c:v>33326.0</c:v>
                </c:pt>
                <c:pt idx="324">
                  <c:v>33329.0</c:v>
                </c:pt>
                <c:pt idx="325">
                  <c:v>33330.0</c:v>
                </c:pt>
                <c:pt idx="326">
                  <c:v>33331.0</c:v>
                </c:pt>
                <c:pt idx="327">
                  <c:v>33332.0</c:v>
                </c:pt>
                <c:pt idx="328">
                  <c:v>33333.0</c:v>
                </c:pt>
                <c:pt idx="329">
                  <c:v>33336.0</c:v>
                </c:pt>
                <c:pt idx="330">
                  <c:v>33337.0</c:v>
                </c:pt>
                <c:pt idx="331">
                  <c:v>33338.0</c:v>
                </c:pt>
                <c:pt idx="332">
                  <c:v>33339.0</c:v>
                </c:pt>
                <c:pt idx="333">
                  <c:v>33340.0</c:v>
                </c:pt>
                <c:pt idx="334">
                  <c:v>33343.0</c:v>
                </c:pt>
                <c:pt idx="335">
                  <c:v>33344.0</c:v>
                </c:pt>
                <c:pt idx="336">
                  <c:v>33345.0</c:v>
                </c:pt>
                <c:pt idx="337">
                  <c:v>33346.0</c:v>
                </c:pt>
                <c:pt idx="338">
                  <c:v>33347.0</c:v>
                </c:pt>
                <c:pt idx="339">
                  <c:v>33350.0</c:v>
                </c:pt>
                <c:pt idx="340">
                  <c:v>33351.0</c:v>
                </c:pt>
                <c:pt idx="341">
                  <c:v>33352.0</c:v>
                </c:pt>
                <c:pt idx="342">
                  <c:v>33353.0</c:v>
                </c:pt>
                <c:pt idx="343">
                  <c:v>33354.0</c:v>
                </c:pt>
                <c:pt idx="344">
                  <c:v>33357.0</c:v>
                </c:pt>
                <c:pt idx="345">
                  <c:v>33358.0</c:v>
                </c:pt>
                <c:pt idx="346">
                  <c:v>33359.0</c:v>
                </c:pt>
                <c:pt idx="347">
                  <c:v>33360.0</c:v>
                </c:pt>
                <c:pt idx="348">
                  <c:v>33361.0</c:v>
                </c:pt>
                <c:pt idx="349">
                  <c:v>33364.0</c:v>
                </c:pt>
                <c:pt idx="350">
                  <c:v>33365.0</c:v>
                </c:pt>
                <c:pt idx="351">
                  <c:v>33366.0</c:v>
                </c:pt>
                <c:pt idx="352">
                  <c:v>33367.0</c:v>
                </c:pt>
                <c:pt idx="353">
                  <c:v>33368.0</c:v>
                </c:pt>
                <c:pt idx="354">
                  <c:v>33371.0</c:v>
                </c:pt>
                <c:pt idx="355">
                  <c:v>33372.0</c:v>
                </c:pt>
                <c:pt idx="356">
                  <c:v>33373.0</c:v>
                </c:pt>
                <c:pt idx="357">
                  <c:v>33374.0</c:v>
                </c:pt>
                <c:pt idx="358">
                  <c:v>33375.0</c:v>
                </c:pt>
                <c:pt idx="359">
                  <c:v>33378.0</c:v>
                </c:pt>
                <c:pt idx="360">
                  <c:v>33379.0</c:v>
                </c:pt>
                <c:pt idx="361">
                  <c:v>33380.0</c:v>
                </c:pt>
                <c:pt idx="362">
                  <c:v>33381.0</c:v>
                </c:pt>
                <c:pt idx="363">
                  <c:v>33382.0</c:v>
                </c:pt>
                <c:pt idx="364">
                  <c:v>33385.0</c:v>
                </c:pt>
                <c:pt idx="365">
                  <c:v>33386.0</c:v>
                </c:pt>
                <c:pt idx="366">
                  <c:v>33387.0</c:v>
                </c:pt>
                <c:pt idx="367">
                  <c:v>33388.0</c:v>
                </c:pt>
                <c:pt idx="368">
                  <c:v>33389.0</c:v>
                </c:pt>
                <c:pt idx="369">
                  <c:v>33392.0</c:v>
                </c:pt>
                <c:pt idx="370">
                  <c:v>33393.0</c:v>
                </c:pt>
                <c:pt idx="371">
                  <c:v>33394.0</c:v>
                </c:pt>
                <c:pt idx="372">
                  <c:v>33395.0</c:v>
                </c:pt>
                <c:pt idx="373">
                  <c:v>33396.0</c:v>
                </c:pt>
                <c:pt idx="374">
                  <c:v>33399.0</c:v>
                </c:pt>
                <c:pt idx="375">
                  <c:v>33400.0</c:v>
                </c:pt>
                <c:pt idx="376">
                  <c:v>33401.0</c:v>
                </c:pt>
                <c:pt idx="377">
                  <c:v>33402.0</c:v>
                </c:pt>
                <c:pt idx="378">
                  <c:v>33403.0</c:v>
                </c:pt>
                <c:pt idx="379">
                  <c:v>33406.0</c:v>
                </c:pt>
                <c:pt idx="380">
                  <c:v>33407.0</c:v>
                </c:pt>
                <c:pt idx="381">
                  <c:v>33408.0</c:v>
                </c:pt>
                <c:pt idx="382">
                  <c:v>33409.0</c:v>
                </c:pt>
                <c:pt idx="383">
                  <c:v>33410.0</c:v>
                </c:pt>
                <c:pt idx="384">
                  <c:v>33413.0</c:v>
                </c:pt>
                <c:pt idx="385">
                  <c:v>33414.0</c:v>
                </c:pt>
                <c:pt idx="386">
                  <c:v>33415.0</c:v>
                </c:pt>
                <c:pt idx="387">
                  <c:v>33416.0</c:v>
                </c:pt>
                <c:pt idx="388">
                  <c:v>33417.0</c:v>
                </c:pt>
                <c:pt idx="389">
                  <c:v>33420.0</c:v>
                </c:pt>
                <c:pt idx="390">
                  <c:v>33421.0</c:v>
                </c:pt>
                <c:pt idx="391">
                  <c:v>33422.0</c:v>
                </c:pt>
                <c:pt idx="392">
                  <c:v>33423.0</c:v>
                </c:pt>
                <c:pt idx="393">
                  <c:v>33424.0</c:v>
                </c:pt>
                <c:pt idx="394">
                  <c:v>33427.0</c:v>
                </c:pt>
                <c:pt idx="395">
                  <c:v>33428.0</c:v>
                </c:pt>
                <c:pt idx="396">
                  <c:v>33429.0</c:v>
                </c:pt>
                <c:pt idx="397">
                  <c:v>33430.0</c:v>
                </c:pt>
                <c:pt idx="398">
                  <c:v>33431.0</c:v>
                </c:pt>
                <c:pt idx="399">
                  <c:v>33434.0</c:v>
                </c:pt>
                <c:pt idx="400">
                  <c:v>33435.0</c:v>
                </c:pt>
                <c:pt idx="401">
                  <c:v>33436.0</c:v>
                </c:pt>
                <c:pt idx="402">
                  <c:v>33437.0</c:v>
                </c:pt>
                <c:pt idx="403">
                  <c:v>33438.0</c:v>
                </c:pt>
                <c:pt idx="404">
                  <c:v>33441.0</c:v>
                </c:pt>
                <c:pt idx="405">
                  <c:v>33442.0</c:v>
                </c:pt>
                <c:pt idx="406">
                  <c:v>33443.0</c:v>
                </c:pt>
                <c:pt idx="407">
                  <c:v>33444.0</c:v>
                </c:pt>
                <c:pt idx="408">
                  <c:v>33445.0</c:v>
                </c:pt>
                <c:pt idx="409">
                  <c:v>33448.0</c:v>
                </c:pt>
                <c:pt idx="410">
                  <c:v>33449.0</c:v>
                </c:pt>
                <c:pt idx="411">
                  <c:v>33450.0</c:v>
                </c:pt>
                <c:pt idx="412">
                  <c:v>33451.0</c:v>
                </c:pt>
                <c:pt idx="413">
                  <c:v>33452.0</c:v>
                </c:pt>
                <c:pt idx="414">
                  <c:v>33455.0</c:v>
                </c:pt>
                <c:pt idx="415">
                  <c:v>33456.0</c:v>
                </c:pt>
                <c:pt idx="416">
                  <c:v>33457.0</c:v>
                </c:pt>
                <c:pt idx="417">
                  <c:v>33458.0</c:v>
                </c:pt>
                <c:pt idx="418">
                  <c:v>33459.0</c:v>
                </c:pt>
                <c:pt idx="419">
                  <c:v>33462.0</c:v>
                </c:pt>
                <c:pt idx="420">
                  <c:v>33463.0</c:v>
                </c:pt>
                <c:pt idx="421">
                  <c:v>33464.0</c:v>
                </c:pt>
                <c:pt idx="422">
                  <c:v>33465.0</c:v>
                </c:pt>
                <c:pt idx="423">
                  <c:v>33466.0</c:v>
                </c:pt>
                <c:pt idx="424">
                  <c:v>33469.0</c:v>
                </c:pt>
                <c:pt idx="425">
                  <c:v>33470.0</c:v>
                </c:pt>
                <c:pt idx="426">
                  <c:v>33471.0</c:v>
                </c:pt>
                <c:pt idx="427">
                  <c:v>33472.0</c:v>
                </c:pt>
                <c:pt idx="428">
                  <c:v>33473.0</c:v>
                </c:pt>
                <c:pt idx="429">
                  <c:v>33476.0</c:v>
                </c:pt>
                <c:pt idx="430">
                  <c:v>33477.0</c:v>
                </c:pt>
                <c:pt idx="431">
                  <c:v>33478.0</c:v>
                </c:pt>
                <c:pt idx="432">
                  <c:v>33479.0</c:v>
                </c:pt>
                <c:pt idx="433">
                  <c:v>33480.0</c:v>
                </c:pt>
                <c:pt idx="434">
                  <c:v>33483.0</c:v>
                </c:pt>
                <c:pt idx="435">
                  <c:v>33484.0</c:v>
                </c:pt>
                <c:pt idx="436">
                  <c:v>33485.0</c:v>
                </c:pt>
                <c:pt idx="437">
                  <c:v>33486.0</c:v>
                </c:pt>
                <c:pt idx="438">
                  <c:v>33487.0</c:v>
                </c:pt>
                <c:pt idx="439">
                  <c:v>33490.0</c:v>
                </c:pt>
                <c:pt idx="440">
                  <c:v>33491.0</c:v>
                </c:pt>
                <c:pt idx="441">
                  <c:v>33492.0</c:v>
                </c:pt>
                <c:pt idx="442">
                  <c:v>33493.0</c:v>
                </c:pt>
                <c:pt idx="443">
                  <c:v>33494.0</c:v>
                </c:pt>
                <c:pt idx="444">
                  <c:v>33497.0</c:v>
                </c:pt>
                <c:pt idx="445">
                  <c:v>33498.0</c:v>
                </c:pt>
                <c:pt idx="446">
                  <c:v>33499.0</c:v>
                </c:pt>
                <c:pt idx="447">
                  <c:v>33500.0</c:v>
                </c:pt>
                <c:pt idx="448">
                  <c:v>33501.0</c:v>
                </c:pt>
                <c:pt idx="449">
                  <c:v>33504.0</c:v>
                </c:pt>
                <c:pt idx="450">
                  <c:v>33505.0</c:v>
                </c:pt>
                <c:pt idx="451">
                  <c:v>33506.0</c:v>
                </c:pt>
                <c:pt idx="452">
                  <c:v>33507.0</c:v>
                </c:pt>
                <c:pt idx="453">
                  <c:v>33508.0</c:v>
                </c:pt>
                <c:pt idx="454">
                  <c:v>33511.0</c:v>
                </c:pt>
                <c:pt idx="455">
                  <c:v>33512.0</c:v>
                </c:pt>
                <c:pt idx="456">
                  <c:v>33513.0</c:v>
                </c:pt>
                <c:pt idx="457">
                  <c:v>33514.0</c:v>
                </c:pt>
                <c:pt idx="458">
                  <c:v>33515.0</c:v>
                </c:pt>
                <c:pt idx="459">
                  <c:v>33518.0</c:v>
                </c:pt>
                <c:pt idx="460">
                  <c:v>33519.0</c:v>
                </c:pt>
                <c:pt idx="461">
                  <c:v>33520.0</c:v>
                </c:pt>
                <c:pt idx="462">
                  <c:v>33521.0</c:v>
                </c:pt>
                <c:pt idx="463">
                  <c:v>33522.0</c:v>
                </c:pt>
                <c:pt idx="464">
                  <c:v>33525.0</c:v>
                </c:pt>
                <c:pt idx="465">
                  <c:v>33526.0</c:v>
                </c:pt>
                <c:pt idx="466">
                  <c:v>33527.0</c:v>
                </c:pt>
                <c:pt idx="467">
                  <c:v>33528.0</c:v>
                </c:pt>
                <c:pt idx="468">
                  <c:v>33529.0</c:v>
                </c:pt>
                <c:pt idx="469">
                  <c:v>33532.0</c:v>
                </c:pt>
                <c:pt idx="470">
                  <c:v>33533.0</c:v>
                </c:pt>
                <c:pt idx="471">
                  <c:v>33534.0</c:v>
                </c:pt>
                <c:pt idx="472">
                  <c:v>33535.0</c:v>
                </c:pt>
                <c:pt idx="473">
                  <c:v>33536.0</c:v>
                </c:pt>
                <c:pt idx="474">
                  <c:v>33539.0</c:v>
                </c:pt>
                <c:pt idx="475">
                  <c:v>33540.0</c:v>
                </c:pt>
                <c:pt idx="476">
                  <c:v>33541.0</c:v>
                </c:pt>
                <c:pt idx="477">
                  <c:v>33542.0</c:v>
                </c:pt>
                <c:pt idx="478">
                  <c:v>33543.0</c:v>
                </c:pt>
                <c:pt idx="479">
                  <c:v>33546.0</c:v>
                </c:pt>
                <c:pt idx="480">
                  <c:v>33547.0</c:v>
                </c:pt>
                <c:pt idx="481">
                  <c:v>33548.0</c:v>
                </c:pt>
                <c:pt idx="482">
                  <c:v>33549.0</c:v>
                </c:pt>
                <c:pt idx="483">
                  <c:v>33550.0</c:v>
                </c:pt>
                <c:pt idx="484">
                  <c:v>33553.0</c:v>
                </c:pt>
                <c:pt idx="485">
                  <c:v>33554.0</c:v>
                </c:pt>
                <c:pt idx="486">
                  <c:v>33555.0</c:v>
                </c:pt>
                <c:pt idx="487">
                  <c:v>33556.0</c:v>
                </c:pt>
                <c:pt idx="488">
                  <c:v>33557.0</c:v>
                </c:pt>
                <c:pt idx="489">
                  <c:v>33560.0</c:v>
                </c:pt>
                <c:pt idx="490">
                  <c:v>33561.0</c:v>
                </c:pt>
                <c:pt idx="491">
                  <c:v>33562.0</c:v>
                </c:pt>
                <c:pt idx="492">
                  <c:v>33563.0</c:v>
                </c:pt>
                <c:pt idx="493">
                  <c:v>33564.0</c:v>
                </c:pt>
                <c:pt idx="494">
                  <c:v>33567.0</c:v>
                </c:pt>
                <c:pt idx="495">
                  <c:v>33568.0</c:v>
                </c:pt>
                <c:pt idx="496">
                  <c:v>33569.0</c:v>
                </c:pt>
                <c:pt idx="497">
                  <c:v>33570.0</c:v>
                </c:pt>
                <c:pt idx="498">
                  <c:v>33571.0</c:v>
                </c:pt>
                <c:pt idx="499">
                  <c:v>33574.0</c:v>
                </c:pt>
                <c:pt idx="500">
                  <c:v>33575.0</c:v>
                </c:pt>
                <c:pt idx="501">
                  <c:v>33576.0</c:v>
                </c:pt>
                <c:pt idx="502">
                  <c:v>33577.0</c:v>
                </c:pt>
                <c:pt idx="503">
                  <c:v>33578.0</c:v>
                </c:pt>
                <c:pt idx="504">
                  <c:v>33581.0</c:v>
                </c:pt>
                <c:pt idx="505">
                  <c:v>33582.0</c:v>
                </c:pt>
                <c:pt idx="506">
                  <c:v>33583.0</c:v>
                </c:pt>
                <c:pt idx="507">
                  <c:v>33584.0</c:v>
                </c:pt>
                <c:pt idx="508">
                  <c:v>33585.0</c:v>
                </c:pt>
                <c:pt idx="509">
                  <c:v>33588.0</c:v>
                </c:pt>
                <c:pt idx="510">
                  <c:v>33589.0</c:v>
                </c:pt>
                <c:pt idx="511">
                  <c:v>33590.0</c:v>
                </c:pt>
                <c:pt idx="512">
                  <c:v>33591.0</c:v>
                </c:pt>
                <c:pt idx="513">
                  <c:v>33592.0</c:v>
                </c:pt>
                <c:pt idx="514">
                  <c:v>33595.0</c:v>
                </c:pt>
                <c:pt idx="515">
                  <c:v>33596.0</c:v>
                </c:pt>
                <c:pt idx="516">
                  <c:v>33597.0</c:v>
                </c:pt>
                <c:pt idx="517">
                  <c:v>33598.0</c:v>
                </c:pt>
                <c:pt idx="518">
                  <c:v>33599.0</c:v>
                </c:pt>
                <c:pt idx="519">
                  <c:v>33602.0</c:v>
                </c:pt>
                <c:pt idx="520">
                  <c:v>33603.0</c:v>
                </c:pt>
                <c:pt idx="521">
                  <c:v>33604.0</c:v>
                </c:pt>
                <c:pt idx="522">
                  <c:v>33605.0</c:v>
                </c:pt>
                <c:pt idx="523">
                  <c:v>33606.0</c:v>
                </c:pt>
                <c:pt idx="524">
                  <c:v>33609.0</c:v>
                </c:pt>
                <c:pt idx="525">
                  <c:v>33610.0</c:v>
                </c:pt>
                <c:pt idx="526">
                  <c:v>33611.0</c:v>
                </c:pt>
                <c:pt idx="527">
                  <c:v>33612.0</c:v>
                </c:pt>
                <c:pt idx="528">
                  <c:v>33613.0</c:v>
                </c:pt>
                <c:pt idx="529">
                  <c:v>33616.0</c:v>
                </c:pt>
                <c:pt idx="530">
                  <c:v>33617.0</c:v>
                </c:pt>
                <c:pt idx="531">
                  <c:v>33618.0</c:v>
                </c:pt>
                <c:pt idx="532">
                  <c:v>33619.0</c:v>
                </c:pt>
                <c:pt idx="533">
                  <c:v>33620.0</c:v>
                </c:pt>
                <c:pt idx="534">
                  <c:v>33623.0</c:v>
                </c:pt>
                <c:pt idx="535">
                  <c:v>33624.0</c:v>
                </c:pt>
                <c:pt idx="536">
                  <c:v>33625.0</c:v>
                </c:pt>
                <c:pt idx="537">
                  <c:v>33626.0</c:v>
                </c:pt>
                <c:pt idx="538">
                  <c:v>33627.0</c:v>
                </c:pt>
                <c:pt idx="539">
                  <c:v>33630.0</c:v>
                </c:pt>
                <c:pt idx="540">
                  <c:v>33631.0</c:v>
                </c:pt>
                <c:pt idx="541">
                  <c:v>33632.0</c:v>
                </c:pt>
                <c:pt idx="542">
                  <c:v>33633.0</c:v>
                </c:pt>
                <c:pt idx="543">
                  <c:v>33634.0</c:v>
                </c:pt>
                <c:pt idx="544">
                  <c:v>33637.0</c:v>
                </c:pt>
                <c:pt idx="545">
                  <c:v>33638.0</c:v>
                </c:pt>
                <c:pt idx="546">
                  <c:v>33639.0</c:v>
                </c:pt>
                <c:pt idx="547">
                  <c:v>33640.0</c:v>
                </c:pt>
                <c:pt idx="548">
                  <c:v>33641.0</c:v>
                </c:pt>
                <c:pt idx="549">
                  <c:v>33644.0</c:v>
                </c:pt>
                <c:pt idx="550">
                  <c:v>33645.0</c:v>
                </c:pt>
                <c:pt idx="551">
                  <c:v>33646.0</c:v>
                </c:pt>
                <c:pt idx="552">
                  <c:v>33647.0</c:v>
                </c:pt>
                <c:pt idx="553">
                  <c:v>33648.0</c:v>
                </c:pt>
                <c:pt idx="554">
                  <c:v>33651.0</c:v>
                </c:pt>
                <c:pt idx="555">
                  <c:v>33652.0</c:v>
                </c:pt>
                <c:pt idx="556">
                  <c:v>33653.0</c:v>
                </c:pt>
                <c:pt idx="557">
                  <c:v>33654.0</c:v>
                </c:pt>
                <c:pt idx="558">
                  <c:v>33655.0</c:v>
                </c:pt>
                <c:pt idx="559">
                  <c:v>33658.0</c:v>
                </c:pt>
                <c:pt idx="560">
                  <c:v>33659.0</c:v>
                </c:pt>
                <c:pt idx="561">
                  <c:v>33660.0</c:v>
                </c:pt>
                <c:pt idx="562">
                  <c:v>33661.0</c:v>
                </c:pt>
                <c:pt idx="563">
                  <c:v>33662.0</c:v>
                </c:pt>
                <c:pt idx="564">
                  <c:v>33665.0</c:v>
                </c:pt>
                <c:pt idx="565">
                  <c:v>33666.0</c:v>
                </c:pt>
                <c:pt idx="566">
                  <c:v>33667.0</c:v>
                </c:pt>
                <c:pt idx="567">
                  <c:v>33668.0</c:v>
                </c:pt>
                <c:pt idx="568">
                  <c:v>33669.0</c:v>
                </c:pt>
                <c:pt idx="569">
                  <c:v>33672.0</c:v>
                </c:pt>
                <c:pt idx="570">
                  <c:v>33673.0</c:v>
                </c:pt>
                <c:pt idx="571">
                  <c:v>33674.0</c:v>
                </c:pt>
                <c:pt idx="572">
                  <c:v>33675.0</c:v>
                </c:pt>
                <c:pt idx="573">
                  <c:v>33676.0</c:v>
                </c:pt>
                <c:pt idx="574">
                  <c:v>33679.0</c:v>
                </c:pt>
                <c:pt idx="575">
                  <c:v>33680.0</c:v>
                </c:pt>
                <c:pt idx="576">
                  <c:v>33681.0</c:v>
                </c:pt>
                <c:pt idx="577">
                  <c:v>33682.0</c:v>
                </c:pt>
                <c:pt idx="578">
                  <c:v>33683.0</c:v>
                </c:pt>
                <c:pt idx="579">
                  <c:v>33686.0</c:v>
                </c:pt>
                <c:pt idx="580">
                  <c:v>33687.0</c:v>
                </c:pt>
                <c:pt idx="581">
                  <c:v>33688.0</c:v>
                </c:pt>
                <c:pt idx="582">
                  <c:v>33689.0</c:v>
                </c:pt>
                <c:pt idx="583">
                  <c:v>33690.0</c:v>
                </c:pt>
                <c:pt idx="584">
                  <c:v>33693.0</c:v>
                </c:pt>
                <c:pt idx="585">
                  <c:v>33694.0</c:v>
                </c:pt>
                <c:pt idx="586">
                  <c:v>33695.0</c:v>
                </c:pt>
                <c:pt idx="587">
                  <c:v>33696.0</c:v>
                </c:pt>
                <c:pt idx="588">
                  <c:v>33697.0</c:v>
                </c:pt>
                <c:pt idx="589">
                  <c:v>33700.0</c:v>
                </c:pt>
                <c:pt idx="590">
                  <c:v>33701.0</c:v>
                </c:pt>
                <c:pt idx="591">
                  <c:v>33702.0</c:v>
                </c:pt>
                <c:pt idx="592">
                  <c:v>33703.0</c:v>
                </c:pt>
                <c:pt idx="593">
                  <c:v>33704.0</c:v>
                </c:pt>
                <c:pt idx="594">
                  <c:v>33707.0</c:v>
                </c:pt>
                <c:pt idx="595">
                  <c:v>33708.0</c:v>
                </c:pt>
                <c:pt idx="596">
                  <c:v>33709.0</c:v>
                </c:pt>
                <c:pt idx="597">
                  <c:v>33710.0</c:v>
                </c:pt>
                <c:pt idx="598">
                  <c:v>33711.0</c:v>
                </c:pt>
                <c:pt idx="599">
                  <c:v>33714.0</c:v>
                </c:pt>
                <c:pt idx="600">
                  <c:v>33715.0</c:v>
                </c:pt>
                <c:pt idx="601">
                  <c:v>33716.0</c:v>
                </c:pt>
                <c:pt idx="602">
                  <c:v>33717.0</c:v>
                </c:pt>
                <c:pt idx="603">
                  <c:v>33718.0</c:v>
                </c:pt>
                <c:pt idx="604">
                  <c:v>33721.0</c:v>
                </c:pt>
                <c:pt idx="605">
                  <c:v>33722.0</c:v>
                </c:pt>
                <c:pt idx="606">
                  <c:v>33723.0</c:v>
                </c:pt>
                <c:pt idx="607">
                  <c:v>33724.0</c:v>
                </c:pt>
                <c:pt idx="608">
                  <c:v>33725.0</c:v>
                </c:pt>
                <c:pt idx="609">
                  <c:v>33728.0</c:v>
                </c:pt>
                <c:pt idx="610">
                  <c:v>33729.0</c:v>
                </c:pt>
                <c:pt idx="611">
                  <c:v>33730.0</c:v>
                </c:pt>
                <c:pt idx="612">
                  <c:v>33731.0</c:v>
                </c:pt>
                <c:pt idx="613">
                  <c:v>33732.0</c:v>
                </c:pt>
                <c:pt idx="614">
                  <c:v>33735.0</c:v>
                </c:pt>
                <c:pt idx="615">
                  <c:v>33736.0</c:v>
                </c:pt>
                <c:pt idx="616">
                  <c:v>33737.0</c:v>
                </c:pt>
                <c:pt idx="617">
                  <c:v>33738.0</c:v>
                </c:pt>
                <c:pt idx="618">
                  <c:v>33739.0</c:v>
                </c:pt>
                <c:pt idx="619">
                  <c:v>33742.0</c:v>
                </c:pt>
                <c:pt idx="620">
                  <c:v>33743.0</c:v>
                </c:pt>
                <c:pt idx="621">
                  <c:v>33744.0</c:v>
                </c:pt>
                <c:pt idx="622">
                  <c:v>33745.0</c:v>
                </c:pt>
                <c:pt idx="623">
                  <c:v>33746.0</c:v>
                </c:pt>
                <c:pt idx="624">
                  <c:v>33749.0</c:v>
                </c:pt>
                <c:pt idx="625">
                  <c:v>33750.0</c:v>
                </c:pt>
                <c:pt idx="626">
                  <c:v>33751.0</c:v>
                </c:pt>
                <c:pt idx="627">
                  <c:v>33752.0</c:v>
                </c:pt>
                <c:pt idx="628">
                  <c:v>33753.0</c:v>
                </c:pt>
                <c:pt idx="629">
                  <c:v>33756.0</c:v>
                </c:pt>
                <c:pt idx="630">
                  <c:v>33757.0</c:v>
                </c:pt>
                <c:pt idx="631">
                  <c:v>33758.0</c:v>
                </c:pt>
                <c:pt idx="632">
                  <c:v>33759.0</c:v>
                </c:pt>
                <c:pt idx="633">
                  <c:v>33760.0</c:v>
                </c:pt>
                <c:pt idx="634">
                  <c:v>33763.0</c:v>
                </c:pt>
                <c:pt idx="635">
                  <c:v>33764.0</c:v>
                </c:pt>
                <c:pt idx="636">
                  <c:v>33765.0</c:v>
                </c:pt>
                <c:pt idx="637">
                  <c:v>33766.0</c:v>
                </c:pt>
                <c:pt idx="638">
                  <c:v>33767.0</c:v>
                </c:pt>
                <c:pt idx="639">
                  <c:v>33770.0</c:v>
                </c:pt>
                <c:pt idx="640">
                  <c:v>33771.0</c:v>
                </c:pt>
                <c:pt idx="641">
                  <c:v>33772.0</c:v>
                </c:pt>
                <c:pt idx="642">
                  <c:v>33773.0</c:v>
                </c:pt>
                <c:pt idx="643">
                  <c:v>33774.0</c:v>
                </c:pt>
                <c:pt idx="644">
                  <c:v>33777.0</c:v>
                </c:pt>
                <c:pt idx="645">
                  <c:v>33778.0</c:v>
                </c:pt>
                <c:pt idx="646">
                  <c:v>33779.0</c:v>
                </c:pt>
                <c:pt idx="647">
                  <c:v>33780.0</c:v>
                </c:pt>
                <c:pt idx="648">
                  <c:v>33781.0</c:v>
                </c:pt>
                <c:pt idx="649">
                  <c:v>33784.0</c:v>
                </c:pt>
                <c:pt idx="650">
                  <c:v>33785.0</c:v>
                </c:pt>
                <c:pt idx="651">
                  <c:v>33786.0</c:v>
                </c:pt>
                <c:pt idx="652">
                  <c:v>33787.0</c:v>
                </c:pt>
                <c:pt idx="653">
                  <c:v>33788.0</c:v>
                </c:pt>
                <c:pt idx="654">
                  <c:v>33791.0</c:v>
                </c:pt>
                <c:pt idx="655">
                  <c:v>33792.0</c:v>
                </c:pt>
                <c:pt idx="656">
                  <c:v>33793.0</c:v>
                </c:pt>
                <c:pt idx="657">
                  <c:v>33794.0</c:v>
                </c:pt>
                <c:pt idx="658">
                  <c:v>33795.0</c:v>
                </c:pt>
                <c:pt idx="659">
                  <c:v>33798.0</c:v>
                </c:pt>
                <c:pt idx="660">
                  <c:v>33799.0</c:v>
                </c:pt>
                <c:pt idx="661">
                  <c:v>33800.0</c:v>
                </c:pt>
                <c:pt idx="662">
                  <c:v>33801.0</c:v>
                </c:pt>
                <c:pt idx="663">
                  <c:v>33802.0</c:v>
                </c:pt>
                <c:pt idx="664">
                  <c:v>33805.0</c:v>
                </c:pt>
                <c:pt idx="665">
                  <c:v>33806.0</c:v>
                </c:pt>
                <c:pt idx="666">
                  <c:v>33807.0</c:v>
                </c:pt>
                <c:pt idx="667">
                  <c:v>33808.0</c:v>
                </c:pt>
                <c:pt idx="668">
                  <c:v>33809.0</c:v>
                </c:pt>
                <c:pt idx="669">
                  <c:v>33812.0</c:v>
                </c:pt>
                <c:pt idx="670">
                  <c:v>33813.0</c:v>
                </c:pt>
                <c:pt idx="671">
                  <c:v>33814.0</c:v>
                </c:pt>
                <c:pt idx="672">
                  <c:v>33815.0</c:v>
                </c:pt>
                <c:pt idx="673">
                  <c:v>33816.0</c:v>
                </c:pt>
                <c:pt idx="674">
                  <c:v>33819.0</c:v>
                </c:pt>
                <c:pt idx="675">
                  <c:v>33820.0</c:v>
                </c:pt>
                <c:pt idx="676">
                  <c:v>33821.0</c:v>
                </c:pt>
                <c:pt idx="677">
                  <c:v>33822.0</c:v>
                </c:pt>
                <c:pt idx="678">
                  <c:v>33823.0</c:v>
                </c:pt>
                <c:pt idx="679">
                  <c:v>33826.0</c:v>
                </c:pt>
                <c:pt idx="680">
                  <c:v>33827.0</c:v>
                </c:pt>
                <c:pt idx="681">
                  <c:v>33828.0</c:v>
                </c:pt>
                <c:pt idx="682">
                  <c:v>33829.0</c:v>
                </c:pt>
                <c:pt idx="683">
                  <c:v>33830.0</c:v>
                </c:pt>
                <c:pt idx="684">
                  <c:v>33833.0</c:v>
                </c:pt>
                <c:pt idx="685">
                  <c:v>33834.0</c:v>
                </c:pt>
                <c:pt idx="686">
                  <c:v>33835.0</c:v>
                </c:pt>
                <c:pt idx="687">
                  <c:v>33836.0</c:v>
                </c:pt>
                <c:pt idx="688">
                  <c:v>33837.0</c:v>
                </c:pt>
                <c:pt idx="689">
                  <c:v>33840.0</c:v>
                </c:pt>
                <c:pt idx="690">
                  <c:v>33841.0</c:v>
                </c:pt>
                <c:pt idx="691">
                  <c:v>33842.0</c:v>
                </c:pt>
                <c:pt idx="692">
                  <c:v>33843.0</c:v>
                </c:pt>
                <c:pt idx="693">
                  <c:v>33844.0</c:v>
                </c:pt>
                <c:pt idx="694">
                  <c:v>33847.0</c:v>
                </c:pt>
                <c:pt idx="695">
                  <c:v>33848.0</c:v>
                </c:pt>
                <c:pt idx="696">
                  <c:v>33849.0</c:v>
                </c:pt>
                <c:pt idx="697">
                  <c:v>33850.0</c:v>
                </c:pt>
                <c:pt idx="698">
                  <c:v>33851.0</c:v>
                </c:pt>
                <c:pt idx="699">
                  <c:v>33854.0</c:v>
                </c:pt>
                <c:pt idx="700">
                  <c:v>33855.0</c:v>
                </c:pt>
                <c:pt idx="701">
                  <c:v>33856.0</c:v>
                </c:pt>
                <c:pt idx="702">
                  <c:v>33857.0</c:v>
                </c:pt>
                <c:pt idx="703">
                  <c:v>33858.0</c:v>
                </c:pt>
                <c:pt idx="704">
                  <c:v>33861.0</c:v>
                </c:pt>
                <c:pt idx="705">
                  <c:v>33862.0</c:v>
                </c:pt>
                <c:pt idx="706">
                  <c:v>33863.0</c:v>
                </c:pt>
                <c:pt idx="707">
                  <c:v>33864.0</c:v>
                </c:pt>
                <c:pt idx="708">
                  <c:v>33865.0</c:v>
                </c:pt>
                <c:pt idx="709">
                  <c:v>33868.0</c:v>
                </c:pt>
                <c:pt idx="710">
                  <c:v>33869.0</c:v>
                </c:pt>
                <c:pt idx="711">
                  <c:v>33870.0</c:v>
                </c:pt>
                <c:pt idx="712">
                  <c:v>33871.0</c:v>
                </c:pt>
                <c:pt idx="713">
                  <c:v>33872.0</c:v>
                </c:pt>
                <c:pt idx="714">
                  <c:v>33875.0</c:v>
                </c:pt>
                <c:pt idx="715">
                  <c:v>33876.0</c:v>
                </c:pt>
                <c:pt idx="716">
                  <c:v>33877.0</c:v>
                </c:pt>
                <c:pt idx="717">
                  <c:v>33878.0</c:v>
                </c:pt>
                <c:pt idx="718">
                  <c:v>33879.0</c:v>
                </c:pt>
                <c:pt idx="719">
                  <c:v>33882.0</c:v>
                </c:pt>
                <c:pt idx="720">
                  <c:v>33883.0</c:v>
                </c:pt>
                <c:pt idx="721">
                  <c:v>33884.0</c:v>
                </c:pt>
                <c:pt idx="722">
                  <c:v>33885.0</c:v>
                </c:pt>
                <c:pt idx="723">
                  <c:v>33886.0</c:v>
                </c:pt>
                <c:pt idx="724">
                  <c:v>33889.0</c:v>
                </c:pt>
                <c:pt idx="725">
                  <c:v>33890.0</c:v>
                </c:pt>
                <c:pt idx="726">
                  <c:v>33891.0</c:v>
                </c:pt>
                <c:pt idx="727">
                  <c:v>33892.0</c:v>
                </c:pt>
                <c:pt idx="728">
                  <c:v>33893.0</c:v>
                </c:pt>
                <c:pt idx="729">
                  <c:v>33896.0</c:v>
                </c:pt>
                <c:pt idx="730">
                  <c:v>33897.0</c:v>
                </c:pt>
                <c:pt idx="731">
                  <c:v>33898.0</c:v>
                </c:pt>
                <c:pt idx="732">
                  <c:v>33899.0</c:v>
                </c:pt>
                <c:pt idx="733">
                  <c:v>33900.0</c:v>
                </c:pt>
                <c:pt idx="734">
                  <c:v>33903.0</c:v>
                </c:pt>
                <c:pt idx="735">
                  <c:v>33904.0</c:v>
                </c:pt>
                <c:pt idx="736">
                  <c:v>33905.0</c:v>
                </c:pt>
                <c:pt idx="737">
                  <c:v>33906.0</c:v>
                </c:pt>
                <c:pt idx="738">
                  <c:v>33907.0</c:v>
                </c:pt>
                <c:pt idx="739">
                  <c:v>33910.0</c:v>
                </c:pt>
                <c:pt idx="740">
                  <c:v>33911.0</c:v>
                </c:pt>
                <c:pt idx="741">
                  <c:v>33912.0</c:v>
                </c:pt>
                <c:pt idx="742">
                  <c:v>33913.0</c:v>
                </c:pt>
                <c:pt idx="743">
                  <c:v>33914.0</c:v>
                </c:pt>
                <c:pt idx="744">
                  <c:v>33917.0</c:v>
                </c:pt>
                <c:pt idx="745">
                  <c:v>33918.0</c:v>
                </c:pt>
                <c:pt idx="746">
                  <c:v>33919.0</c:v>
                </c:pt>
                <c:pt idx="747">
                  <c:v>33920.0</c:v>
                </c:pt>
                <c:pt idx="748">
                  <c:v>33921.0</c:v>
                </c:pt>
                <c:pt idx="749">
                  <c:v>33924.0</c:v>
                </c:pt>
                <c:pt idx="750">
                  <c:v>33925.0</c:v>
                </c:pt>
                <c:pt idx="751">
                  <c:v>33926.0</c:v>
                </c:pt>
                <c:pt idx="752">
                  <c:v>33927.0</c:v>
                </c:pt>
                <c:pt idx="753">
                  <c:v>33928.0</c:v>
                </c:pt>
                <c:pt idx="754">
                  <c:v>33931.0</c:v>
                </c:pt>
                <c:pt idx="755">
                  <c:v>33932.0</c:v>
                </c:pt>
                <c:pt idx="756">
                  <c:v>33933.0</c:v>
                </c:pt>
                <c:pt idx="757">
                  <c:v>33934.0</c:v>
                </c:pt>
                <c:pt idx="758">
                  <c:v>33935.0</c:v>
                </c:pt>
                <c:pt idx="759">
                  <c:v>33938.0</c:v>
                </c:pt>
                <c:pt idx="760">
                  <c:v>33939.0</c:v>
                </c:pt>
                <c:pt idx="761">
                  <c:v>33940.0</c:v>
                </c:pt>
                <c:pt idx="762">
                  <c:v>33941.0</c:v>
                </c:pt>
                <c:pt idx="763">
                  <c:v>33942.0</c:v>
                </c:pt>
                <c:pt idx="764">
                  <c:v>33945.0</c:v>
                </c:pt>
                <c:pt idx="765">
                  <c:v>33946.0</c:v>
                </c:pt>
                <c:pt idx="766">
                  <c:v>33947.0</c:v>
                </c:pt>
                <c:pt idx="767">
                  <c:v>33948.0</c:v>
                </c:pt>
                <c:pt idx="768">
                  <c:v>33949.0</c:v>
                </c:pt>
                <c:pt idx="769">
                  <c:v>33952.0</c:v>
                </c:pt>
                <c:pt idx="770">
                  <c:v>33953.0</c:v>
                </c:pt>
                <c:pt idx="771">
                  <c:v>33954.0</c:v>
                </c:pt>
                <c:pt idx="772">
                  <c:v>33955.0</c:v>
                </c:pt>
                <c:pt idx="773">
                  <c:v>33956.0</c:v>
                </c:pt>
                <c:pt idx="774">
                  <c:v>33959.0</c:v>
                </c:pt>
                <c:pt idx="775">
                  <c:v>33960.0</c:v>
                </c:pt>
                <c:pt idx="776">
                  <c:v>33961.0</c:v>
                </c:pt>
                <c:pt idx="777">
                  <c:v>33962.0</c:v>
                </c:pt>
                <c:pt idx="778">
                  <c:v>33963.0</c:v>
                </c:pt>
                <c:pt idx="779">
                  <c:v>33966.0</c:v>
                </c:pt>
                <c:pt idx="780">
                  <c:v>33967.0</c:v>
                </c:pt>
                <c:pt idx="781">
                  <c:v>33968.0</c:v>
                </c:pt>
                <c:pt idx="782">
                  <c:v>33969.0</c:v>
                </c:pt>
                <c:pt idx="783">
                  <c:v>33970.0</c:v>
                </c:pt>
                <c:pt idx="784">
                  <c:v>33973.0</c:v>
                </c:pt>
                <c:pt idx="785">
                  <c:v>33974.0</c:v>
                </c:pt>
                <c:pt idx="786">
                  <c:v>33975.0</c:v>
                </c:pt>
                <c:pt idx="787">
                  <c:v>33976.0</c:v>
                </c:pt>
                <c:pt idx="788">
                  <c:v>33977.0</c:v>
                </c:pt>
                <c:pt idx="789">
                  <c:v>33980.0</c:v>
                </c:pt>
                <c:pt idx="790">
                  <c:v>33981.0</c:v>
                </c:pt>
                <c:pt idx="791">
                  <c:v>33982.0</c:v>
                </c:pt>
                <c:pt idx="792">
                  <c:v>33983.0</c:v>
                </c:pt>
                <c:pt idx="793">
                  <c:v>33984.0</c:v>
                </c:pt>
                <c:pt idx="794">
                  <c:v>33987.0</c:v>
                </c:pt>
                <c:pt idx="795">
                  <c:v>33988.0</c:v>
                </c:pt>
                <c:pt idx="796">
                  <c:v>33989.0</c:v>
                </c:pt>
                <c:pt idx="797">
                  <c:v>33990.0</c:v>
                </c:pt>
                <c:pt idx="798">
                  <c:v>33991.0</c:v>
                </c:pt>
                <c:pt idx="799">
                  <c:v>33994.0</c:v>
                </c:pt>
                <c:pt idx="800">
                  <c:v>33995.0</c:v>
                </c:pt>
                <c:pt idx="801">
                  <c:v>33996.0</c:v>
                </c:pt>
                <c:pt idx="802">
                  <c:v>33997.0</c:v>
                </c:pt>
                <c:pt idx="803">
                  <c:v>33998.0</c:v>
                </c:pt>
                <c:pt idx="804">
                  <c:v>34001.0</c:v>
                </c:pt>
                <c:pt idx="805">
                  <c:v>34002.0</c:v>
                </c:pt>
                <c:pt idx="806">
                  <c:v>34003.0</c:v>
                </c:pt>
                <c:pt idx="807">
                  <c:v>34004.0</c:v>
                </c:pt>
                <c:pt idx="808">
                  <c:v>34005.0</c:v>
                </c:pt>
                <c:pt idx="809">
                  <c:v>34008.0</c:v>
                </c:pt>
                <c:pt idx="810">
                  <c:v>34009.0</c:v>
                </c:pt>
                <c:pt idx="811">
                  <c:v>34010.0</c:v>
                </c:pt>
                <c:pt idx="812">
                  <c:v>34011.0</c:v>
                </c:pt>
                <c:pt idx="813">
                  <c:v>34012.0</c:v>
                </c:pt>
                <c:pt idx="814">
                  <c:v>34015.0</c:v>
                </c:pt>
                <c:pt idx="815">
                  <c:v>34016.0</c:v>
                </c:pt>
                <c:pt idx="816">
                  <c:v>34017.0</c:v>
                </c:pt>
                <c:pt idx="817">
                  <c:v>34018.0</c:v>
                </c:pt>
                <c:pt idx="818">
                  <c:v>34019.0</c:v>
                </c:pt>
                <c:pt idx="819">
                  <c:v>34022.0</c:v>
                </c:pt>
                <c:pt idx="820">
                  <c:v>34023.0</c:v>
                </c:pt>
                <c:pt idx="821">
                  <c:v>34024.0</c:v>
                </c:pt>
                <c:pt idx="822">
                  <c:v>34025.0</c:v>
                </c:pt>
                <c:pt idx="823">
                  <c:v>34026.0</c:v>
                </c:pt>
                <c:pt idx="824">
                  <c:v>34029.0</c:v>
                </c:pt>
                <c:pt idx="825">
                  <c:v>34030.0</c:v>
                </c:pt>
                <c:pt idx="826">
                  <c:v>34031.0</c:v>
                </c:pt>
                <c:pt idx="827">
                  <c:v>34032.0</c:v>
                </c:pt>
                <c:pt idx="828">
                  <c:v>34033.0</c:v>
                </c:pt>
                <c:pt idx="829">
                  <c:v>34036.0</c:v>
                </c:pt>
                <c:pt idx="830">
                  <c:v>34037.0</c:v>
                </c:pt>
                <c:pt idx="831">
                  <c:v>34038.0</c:v>
                </c:pt>
                <c:pt idx="832">
                  <c:v>34039.0</c:v>
                </c:pt>
                <c:pt idx="833">
                  <c:v>34040.0</c:v>
                </c:pt>
                <c:pt idx="834">
                  <c:v>34043.0</c:v>
                </c:pt>
                <c:pt idx="835">
                  <c:v>34044.0</c:v>
                </c:pt>
                <c:pt idx="836">
                  <c:v>34045.0</c:v>
                </c:pt>
                <c:pt idx="837">
                  <c:v>34046.0</c:v>
                </c:pt>
                <c:pt idx="838">
                  <c:v>34047.0</c:v>
                </c:pt>
                <c:pt idx="839">
                  <c:v>34050.0</c:v>
                </c:pt>
                <c:pt idx="840">
                  <c:v>34051.0</c:v>
                </c:pt>
                <c:pt idx="841">
                  <c:v>34052.0</c:v>
                </c:pt>
                <c:pt idx="842">
                  <c:v>34053.0</c:v>
                </c:pt>
                <c:pt idx="843">
                  <c:v>34054.0</c:v>
                </c:pt>
                <c:pt idx="844">
                  <c:v>34057.0</c:v>
                </c:pt>
                <c:pt idx="845">
                  <c:v>34058.0</c:v>
                </c:pt>
                <c:pt idx="846">
                  <c:v>34059.0</c:v>
                </c:pt>
                <c:pt idx="847">
                  <c:v>34060.0</c:v>
                </c:pt>
                <c:pt idx="848">
                  <c:v>34061.0</c:v>
                </c:pt>
                <c:pt idx="849">
                  <c:v>34064.0</c:v>
                </c:pt>
                <c:pt idx="850">
                  <c:v>34065.0</c:v>
                </c:pt>
                <c:pt idx="851">
                  <c:v>34066.0</c:v>
                </c:pt>
                <c:pt idx="852">
                  <c:v>34067.0</c:v>
                </c:pt>
                <c:pt idx="853">
                  <c:v>34068.0</c:v>
                </c:pt>
                <c:pt idx="854">
                  <c:v>34071.0</c:v>
                </c:pt>
                <c:pt idx="855">
                  <c:v>34072.0</c:v>
                </c:pt>
                <c:pt idx="856">
                  <c:v>34073.0</c:v>
                </c:pt>
                <c:pt idx="857">
                  <c:v>34074.0</c:v>
                </c:pt>
                <c:pt idx="858">
                  <c:v>34075.0</c:v>
                </c:pt>
                <c:pt idx="859">
                  <c:v>34078.0</c:v>
                </c:pt>
                <c:pt idx="860">
                  <c:v>34079.0</c:v>
                </c:pt>
                <c:pt idx="861">
                  <c:v>34080.0</c:v>
                </c:pt>
                <c:pt idx="862">
                  <c:v>34081.0</c:v>
                </c:pt>
                <c:pt idx="863">
                  <c:v>34082.0</c:v>
                </c:pt>
                <c:pt idx="864">
                  <c:v>34085.0</c:v>
                </c:pt>
                <c:pt idx="865">
                  <c:v>34086.0</c:v>
                </c:pt>
                <c:pt idx="866">
                  <c:v>34087.0</c:v>
                </c:pt>
                <c:pt idx="867">
                  <c:v>34088.0</c:v>
                </c:pt>
                <c:pt idx="868">
                  <c:v>34089.0</c:v>
                </c:pt>
                <c:pt idx="869">
                  <c:v>34092.0</c:v>
                </c:pt>
                <c:pt idx="870">
                  <c:v>34093.0</c:v>
                </c:pt>
                <c:pt idx="871">
                  <c:v>34094.0</c:v>
                </c:pt>
                <c:pt idx="872">
                  <c:v>34095.0</c:v>
                </c:pt>
                <c:pt idx="873">
                  <c:v>34096.0</c:v>
                </c:pt>
                <c:pt idx="874">
                  <c:v>34099.0</c:v>
                </c:pt>
                <c:pt idx="875">
                  <c:v>34100.0</c:v>
                </c:pt>
                <c:pt idx="876">
                  <c:v>34101.0</c:v>
                </c:pt>
                <c:pt idx="877">
                  <c:v>34102.0</c:v>
                </c:pt>
                <c:pt idx="878">
                  <c:v>34103.0</c:v>
                </c:pt>
                <c:pt idx="879">
                  <c:v>34106.0</c:v>
                </c:pt>
                <c:pt idx="880">
                  <c:v>34107.0</c:v>
                </c:pt>
                <c:pt idx="881">
                  <c:v>34108.0</c:v>
                </c:pt>
                <c:pt idx="882">
                  <c:v>34109.0</c:v>
                </c:pt>
                <c:pt idx="883">
                  <c:v>34110.0</c:v>
                </c:pt>
                <c:pt idx="884">
                  <c:v>34113.0</c:v>
                </c:pt>
                <c:pt idx="885">
                  <c:v>34114.0</c:v>
                </c:pt>
                <c:pt idx="886">
                  <c:v>34115.0</c:v>
                </c:pt>
                <c:pt idx="887">
                  <c:v>34116.0</c:v>
                </c:pt>
                <c:pt idx="888">
                  <c:v>34117.0</c:v>
                </c:pt>
                <c:pt idx="889">
                  <c:v>34120.0</c:v>
                </c:pt>
                <c:pt idx="890">
                  <c:v>34121.0</c:v>
                </c:pt>
                <c:pt idx="891">
                  <c:v>34122.0</c:v>
                </c:pt>
                <c:pt idx="892">
                  <c:v>34123.0</c:v>
                </c:pt>
                <c:pt idx="893">
                  <c:v>34124.0</c:v>
                </c:pt>
                <c:pt idx="894">
                  <c:v>34127.0</c:v>
                </c:pt>
                <c:pt idx="895">
                  <c:v>34128.0</c:v>
                </c:pt>
                <c:pt idx="896">
                  <c:v>34129.0</c:v>
                </c:pt>
                <c:pt idx="897">
                  <c:v>34130.0</c:v>
                </c:pt>
                <c:pt idx="898">
                  <c:v>34131.0</c:v>
                </c:pt>
                <c:pt idx="899">
                  <c:v>34134.0</c:v>
                </c:pt>
                <c:pt idx="900">
                  <c:v>34135.0</c:v>
                </c:pt>
                <c:pt idx="901">
                  <c:v>34136.0</c:v>
                </c:pt>
                <c:pt idx="902">
                  <c:v>34137.0</c:v>
                </c:pt>
                <c:pt idx="903">
                  <c:v>34138.0</c:v>
                </c:pt>
                <c:pt idx="904">
                  <c:v>34141.0</c:v>
                </c:pt>
                <c:pt idx="905">
                  <c:v>34142.0</c:v>
                </c:pt>
                <c:pt idx="906">
                  <c:v>34143.0</c:v>
                </c:pt>
                <c:pt idx="907">
                  <c:v>34144.0</c:v>
                </c:pt>
                <c:pt idx="908">
                  <c:v>34145.0</c:v>
                </c:pt>
                <c:pt idx="909">
                  <c:v>34148.0</c:v>
                </c:pt>
                <c:pt idx="910">
                  <c:v>34149.0</c:v>
                </c:pt>
                <c:pt idx="911">
                  <c:v>34150.0</c:v>
                </c:pt>
                <c:pt idx="912">
                  <c:v>34151.0</c:v>
                </c:pt>
                <c:pt idx="913">
                  <c:v>34152.0</c:v>
                </c:pt>
                <c:pt idx="914">
                  <c:v>34155.0</c:v>
                </c:pt>
                <c:pt idx="915">
                  <c:v>34156.0</c:v>
                </c:pt>
                <c:pt idx="916">
                  <c:v>34157.0</c:v>
                </c:pt>
                <c:pt idx="917">
                  <c:v>34158.0</c:v>
                </c:pt>
                <c:pt idx="918">
                  <c:v>34159.0</c:v>
                </c:pt>
                <c:pt idx="919">
                  <c:v>34162.0</c:v>
                </c:pt>
                <c:pt idx="920">
                  <c:v>34163.0</c:v>
                </c:pt>
                <c:pt idx="921">
                  <c:v>34164.0</c:v>
                </c:pt>
                <c:pt idx="922">
                  <c:v>34165.0</c:v>
                </c:pt>
                <c:pt idx="923">
                  <c:v>34166.0</c:v>
                </c:pt>
                <c:pt idx="924">
                  <c:v>34169.0</c:v>
                </c:pt>
                <c:pt idx="925">
                  <c:v>34170.0</c:v>
                </c:pt>
                <c:pt idx="926">
                  <c:v>34171.0</c:v>
                </c:pt>
                <c:pt idx="927">
                  <c:v>34172.0</c:v>
                </c:pt>
                <c:pt idx="928">
                  <c:v>34173.0</c:v>
                </c:pt>
                <c:pt idx="929">
                  <c:v>34176.0</c:v>
                </c:pt>
                <c:pt idx="930">
                  <c:v>34177.0</c:v>
                </c:pt>
                <c:pt idx="931">
                  <c:v>34178.0</c:v>
                </c:pt>
                <c:pt idx="932">
                  <c:v>34179.0</c:v>
                </c:pt>
                <c:pt idx="933">
                  <c:v>34180.0</c:v>
                </c:pt>
                <c:pt idx="934">
                  <c:v>34183.0</c:v>
                </c:pt>
                <c:pt idx="935">
                  <c:v>34184.0</c:v>
                </c:pt>
                <c:pt idx="936">
                  <c:v>34185.0</c:v>
                </c:pt>
                <c:pt idx="937">
                  <c:v>34186.0</c:v>
                </c:pt>
                <c:pt idx="938">
                  <c:v>34187.0</c:v>
                </c:pt>
                <c:pt idx="939">
                  <c:v>34190.0</c:v>
                </c:pt>
                <c:pt idx="940">
                  <c:v>34191.0</c:v>
                </c:pt>
                <c:pt idx="941">
                  <c:v>34192.0</c:v>
                </c:pt>
                <c:pt idx="942">
                  <c:v>34193.0</c:v>
                </c:pt>
                <c:pt idx="943">
                  <c:v>34194.0</c:v>
                </c:pt>
                <c:pt idx="944">
                  <c:v>34197.0</c:v>
                </c:pt>
                <c:pt idx="945">
                  <c:v>34198.0</c:v>
                </c:pt>
                <c:pt idx="946">
                  <c:v>34199.0</c:v>
                </c:pt>
                <c:pt idx="947">
                  <c:v>34200.0</c:v>
                </c:pt>
                <c:pt idx="948">
                  <c:v>34201.0</c:v>
                </c:pt>
                <c:pt idx="949">
                  <c:v>34204.0</c:v>
                </c:pt>
                <c:pt idx="950">
                  <c:v>34205.0</c:v>
                </c:pt>
                <c:pt idx="951">
                  <c:v>34206.0</c:v>
                </c:pt>
                <c:pt idx="952">
                  <c:v>34207.0</c:v>
                </c:pt>
                <c:pt idx="953">
                  <c:v>34208.0</c:v>
                </c:pt>
                <c:pt idx="954">
                  <c:v>34211.0</c:v>
                </c:pt>
                <c:pt idx="955">
                  <c:v>34212.0</c:v>
                </c:pt>
                <c:pt idx="956">
                  <c:v>34213.0</c:v>
                </c:pt>
                <c:pt idx="957">
                  <c:v>34214.0</c:v>
                </c:pt>
                <c:pt idx="958">
                  <c:v>34215.0</c:v>
                </c:pt>
                <c:pt idx="959">
                  <c:v>34218.0</c:v>
                </c:pt>
                <c:pt idx="960">
                  <c:v>34219.0</c:v>
                </c:pt>
                <c:pt idx="961">
                  <c:v>34220.0</c:v>
                </c:pt>
                <c:pt idx="962">
                  <c:v>34221.0</c:v>
                </c:pt>
                <c:pt idx="963">
                  <c:v>34222.0</c:v>
                </c:pt>
                <c:pt idx="964">
                  <c:v>34225.0</c:v>
                </c:pt>
                <c:pt idx="965">
                  <c:v>34226.0</c:v>
                </c:pt>
                <c:pt idx="966">
                  <c:v>34227.0</c:v>
                </c:pt>
                <c:pt idx="967">
                  <c:v>34228.0</c:v>
                </c:pt>
                <c:pt idx="968">
                  <c:v>34229.0</c:v>
                </c:pt>
                <c:pt idx="969">
                  <c:v>34232.0</c:v>
                </c:pt>
                <c:pt idx="970">
                  <c:v>34233.0</c:v>
                </c:pt>
                <c:pt idx="971">
                  <c:v>34234.0</c:v>
                </c:pt>
                <c:pt idx="972">
                  <c:v>34235.0</c:v>
                </c:pt>
                <c:pt idx="973">
                  <c:v>34236.0</c:v>
                </c:pt>
                <c:pt idx="974">
                  <c:v>34239.0</c:v>
                </c:pt>
                <c:pt idx="975">
                  <c:v>34240.0</c:v>
                </c:pt>
                <c:pt idx="976">
                  <c:v>34241.0</c:v>
                </c:pt>
                <c:pt idx="977">
                  <c:v>34242.0</c:v>
                </c:pt>
                <c:pt idx="978">
                  <c:v>34243.0</c:v>
                </c:pt>
                <c:pt idx="979">
                  <c:v>34246.0</c:v>
                </c:pt>
                <c:pt idx="980">
                  <c:v>34247.0</c:v>
                </c:pt>
                <c:pt idx="981">
                  <c:v>34248.0</c:v>
                </c:pt>
                <c:pt idx="982">
                  <c:v>34249.0</c:v>
                </c:pt>
                <c:pt idx="983">
                  <c:v>34250.0</c:v>
                </c:pt>
                <c:pt idx="984">
                  <c:v>34253.0</c:v>
                </c:pt>
                <c:pt idx="985">
                  <c:v>34254.0</c:v>
                </c:pt>
                <c:pt idx="986">
                  <c:v>34255.0</c:v>
                </c:pt>
                <c:pt idx="987">
                  <c:v>34256.0</c:v>
                </c:pt>
                <c:pt idx="988">
                  <c:v>34257.0</c:v>
                </c:pt>
                <c:pt idx="989">
                  <c:v>34260.0</c:v>
                </c:pt>
                <c:pt idx="990">
                  <c:v>34261.0</c:v>
                </c:pt>
                <c:pt idx="991">
                  <c:v>34262.0</c:v>
                </c:pt>
                <c:pt idx="992">
                  <c:v>34263.0</c:v>
                </c:pt>
                <c:pt idx="993">
                  <c:v>34264.0</c:v>
                </c:pt>
                <c:pt idx="994">
                  <c:v>34267.0</c:v>
                </c:pt>
                <c:pt idx="995">
                  <c:v>34268.0</c:v>
                </c:pt>
                <c:pt idx="996">
                  <c:v>34269.0</c:v>
                </c:pt>
                <c:pt idx="997">
                  <c:v>34270.0</c:v>
                </c:pt>
                <c:pt idx="998">
                  <c:v>34271.0</c:v>
                </c:pt>
                <c:pt idx="999">
                  <c:v>34274.0</c:v>
                </c:pt>
                <c:pt idx="1000">
                  <c:v>34275.0</c:v>
                </c:pt>
                <c:pt idx="1001">
                  <c:v>34276.0</c:v>
                </c:pt>
                <c:pt idx="1002">
                  <c:v>34277.0</c:v>
                </c:pt>
                <c:pt idx="1003">
                  <c:v>34278.0</c:v>
                </c:pt>
                <c:pt idx="1004">
                  <c:v>34281.0</c:v>
                </c:pt>
                <c:pt idx="1005">
                  <c:v>34282.0</c:v>
                </c:pt>
                <c:pt idx="1006">
                  <c:v>34283.0</c:v>
                </c:pt>
                <c:pt idx="1007">
                  <c:v>34284.0</c:v>
                </c:pt>
                <c:pt idx="1008">
                  <c:v>34285.0</c:v>
                </c:pt>
                <c:pt idx="1009">
                  <c:v>34288.0</c:v>
                </c:pt>
                <c:pt idx="1010">
                  <c:v>34289.0</c:v>
                </c:pt>
                <c:pt idx="1011">
                  <c:v>34290.0</c:v>
                </c:pt>
                <c:pt idx="1012">
                  <c:v>34291.0</c:v>
                </c:pt>
                <c:pt idx="1013">
                  <c:v>34292.0</c:v>
                </c:pt>
                <c:pt idx="1014">
                  <c:v>34295.0</c:v>
                </c:pt>
                <c:pt idx="1015">
                  <c:v>34296.0</c:v>
                </c:pt>
                <c:pt idx="1016">
                  <c:v>34297.0</c:v>
                </c:pt>
                <c:pt idx="1017">
                  <c:v>34298.0</c:v>
                </c:pt>
                <c:pt idx="1018">
                  <c:v>34299.0</c:v>
                </c:pt>
                <c:pt idx="1019">
                  <c:v>34302.0</c:v>
                </c:pt>
                <c:pt idx="1020">
                  <c:v>34303.0</c:v>
                </c:pt>
                <c:pt idx="1021">
                  <c:v>34304.0</c:v>
                </c:pt>
                <c:pt idx="1022">
                  <c:v>34305.0</c:v>
                </c:pt>
                <c:pt idx="1023">
                  <c:v>34306.0</c:v>
                </c:pt>
                <c:pt idx="1024">
                  <c:v>34309.0</c:v>
                </c:pt>
                <c:pt idx="1025">
                  <c:v>34310.0</c:v>
                </c:pt>
                <c:pt idx="1026">
                  <c:v>34311.0</c:v>
                </c:pt>
                <c:pt idx="1027">
                  <c:v>34312.0</c:v>
                </c:pt>
                <c:pt idx="1028">
                  <c:v>34313.0</c:v>
                </c:pt>
                <c:pt idx="1029">
                  <c:v>34316.0</c:v>
                </c:pt>
                <c:pt idx="1030">
                  <c:v>34317.0</c:v>
                </c:pt>
                <c:pt idx="1031">
                  <c:v>34318.0</c:v>
                </c:pt>
                <c:pt idx="1032">
                  <c:v>34319.0</c:v>
                </c:pt>
                <c:pt idx="1033">
                  <c:v>34320.0</c:v>
                </c:pt>
                <c:pt idx="1034">
                  <c:v>34323.0</c:v>
                </c:pt>
                <c:pt idx="1035">
                  <c:v>34324.0</c:v>
                </c:pt>
                <c:pt idx="1036">
                  <c:v>34325.0</c:v>
                </c:pt>
                <c:pt idx="1037">
                  <c:v>34326.0</c:v>
                </c:pt>
                <c:pt idx="1038">
                  <c:v>34327.0</c:v>
                </c:pt>
                <c:pt idx="1039">
                  <c:v>34330.0</c:v>
                </c:pt>
                <c:pt idx="1040">
                  <c:v>34331.0</c:v>
                </c:pt>
                <c:pt idx="1041">
                  <c:v>34332.0</c:v>
                </c:pt>
                <c:pt idx="1042">
                  <c:v>34333.0</c:v>
                </c:pt>
                <c:pt idx="1043">
                  <c:v>34334.0</c:v>
                </c:pt>
                <c:pt idx="1044">
                  <c:v>34337.0</c:v>
                </c:pt>
                <c:pt idx="1045">
                  <c:v>34338.0</c:v>
                </c:pt>
                <c:pt idx="1046">
                  <c:v>34339.0</c:v>
                </c:pt>
                <c:pt idx="1047">
                  <c:v>34340.0</c:v>
                </c:pt>
                <c:pt idx="1048">
                  <c:v>34341.0</c:v>
                </c:pt>
                <c:pt idx="1049">
                  <c:v>34344.0</c:v>
                </c:pt>
                <c:pt idx="1050">
                  <c:v>34345.0</c:v>
                </c:pt>
                <c:pt idx="1051">
                  <c:v>34346.0</c:v>
                </c:pt>
                <c:pt idx="1052">
                  <c:v>34347.0</c:v>
                </c:pt>
                <c:pt idx="1053">
                  <c:v>34348.0</c:v>
                </c:pt>
                <c:pt idx="1054">
                  <c:v>34351.0</c:v>
                </c:pt>
                <c:pt idx="1055">
                  <c:v>34352.0</c:v>
                </c:pt>
                <c:pt idx="1056">
                  <c:v>34353.0</c:v>
                </c:pt>
                <c:pt idx="1057">
                  <c:v>34354.0</c:v>
                </c:pt>
                <c:pt idx="1058">
                  <c:v>34355.0</c:v>
                </c:pt>
                <c:pt idx="1059">
                  <c:v>34358.0</c:v>
                </c:pt>
                <c:pt idx="1060">
                  <c:v>34359.0</c:v>
                </c:pt>
                <c:pt idx="1061">
                  <c:v>34360.0</c:v>
                </c:pt>
                <c:pt idx="1062">
                  <c:v>34361.0</c:v>
                </c:pt>
                <c:pt idx="1063">
                  <c:v>34362.0</c:v>
                </c:pt>
                <c:pt idx="1064">
                  <c:v>34365.0</c:v>
                </c:pt>
                <c:pt idx="1065">
                  <c:v>34366.0</c:v>
                </c:pt>
                <c:pt idx="1066">
                  <c:v>34367.0</c:v>
                </c:pt>
                <c:pt idx="1067">
                  <c:v>34368.0</c:v>
                </c:pt>
                <c:pt idx="1068">
                  <c:v>34369.0</c:v>
                </c:pt>
                <c:pt idx="1069">
                  <c:v>34372.0</c:v>
                </c:pt>
                <c:pt idx="1070">
                  <c:v>34373.0</c:v>
                </c:pt>
                <c:pt idx="1071">
                  <c:v>34374.0</c:v>
                </c:pt>
                <c:pt idx="1072">
                  <c:v>34375.0</c:v>
                </c:pt>
                <c:pt idx="1073">
                  <c:v>34376.0</c:v>
                </c:pt>
                <c:pt idx="1074">
                  <c:v>34379.0</c:v>
                </c:pt>
                <c:pt idx="1075">
                  <c:v>34380.0</c:v>
                </c:pt>
                <c:pt idx="1076">
                  <c:v>34381.0</c:v>
                </c:pt>
                <c:pt idx="1077">
                  <c:v>34382.0</c:v>
                </c:pt>
                <c:pt idx="1078">
                  <c:v>34383.0</c:v>
                </c:pt>
                <c:pt idx="1079">
                  <c:v>34386.0</c:v>
                </c:pt>
                <c:pt idx="1080">
                  <c:v>34387.0</c:v>
                </c:pt>
                <c:pt idx="1081">
                  <c:v>34388.0</c:v>
                </c:pt>
                <c:pt idx="1082">
                  <c:v>34389.0</c:v>
                </c:pt>
                <c:pt idx="1083">
                  <c:v>34390.0</c:v>
                </c:pt>
                <c:pt idx="1084">
                  <c:v>34393.0</c:v>
                </c:pt>
                <c:pt idx="1085">
                  <c:v>34394.0</c:v>
                </c:pt>
                <c:pt idx="1086">
                  <c:v>34395.0</c:v>
                </c:pt>
                <c:pt idx="1087">
                  <c:v>34396.0</c:v>
                </c:pt>
                <c:pt idx="1088">
                  <c:v>34397.0</c:v>
                </c:pt>
                <c:pt idx="1089">
                  <c:v>34400.0</c:v>
                </c:pt>
                <c:pt idx="1090">
                  <c:v>34401.0</c:v>
                </c:pt>
                <c:pt idx="1091">
                  <c:v>34402.0</c:v>
                </c:pt>
                <c:pt idx="1092">
                  <c:v>34403.0</c:v>
                </c:pt>
                <c:pt idx="1093">
                  <c:v>34404.0</c:v>
                </c:pt>
                <c:pt idx="1094">
                  <c:v>34407.0</c:v>
                </c:pt>
                <c:pt idx="1095">
                  <c:v>34408.0</c:v>
                </c:pt>
                <c:pt idx="1096">
                  <c:v>34409.0</c:v>
                </c:pt>
                <c:pt idx="1097">
                  <c:v>34410.0</c:v>
                </c:pt>
                <c:pt idx="1098">
                  <c:v>34411.0</c:v>
                </c:pt>
                <c:pt idx="1099">
                  <c:v>34414.0</c:v>
                </c:pt>
                <c:pt idx="1100">
                  <c:v>34415.0</c:v>
                </c:pt>
                <c:pt idx="1101">
                  <c:v>34416.0</c:v>
                </c:pt>
                <c:pt idx="1102">
                  <c:v>34417.0</c:v>
                </c:pt>
                <c:pt idx="1103">
                  <c:v>34418.0</c:v>
                </c:pt>
                <c:pt idx="1104">
                  <c:v>34421.0</c:v>
                </c:pt>
                <c:pt idx="1105">
                  <c:v>34422.0</c:v>
                </c:pt>
                <c:pt idx="1106">
                  <c:v>34423.0</c:v>
                </c:pt>
                <c:pt idx="1107">
                  <c:v>34424.0</c:v>
                </c:pt>
                <c:pt idx="1108">
                  <c:v>34425.0</c:v>
                </c:pt>
                <c:pt idx="1109">
                  <c:v>34428.0</c:v>
                </c:pt>
                <c:pt idx="1110">
                  <c:v>34429.0</c:v>
                </c:pt>
                <c:pt idx="1111">
                  <c:v>34430.0</c:v>
                </c:pt>
                <c:pt idx="1112">
                  <c:v>34431.0</c:v>
                </c:pt>
                <c:pt idx="1113">
                  <c:v>34432.0</c:v>
                </c:pt>
                <c:pt idx="1114">
                  <c:v>34435.0</c:v>
                </c:pt>
                <c:pt idx="1115">
                  <c:v>34436.0</c:v>
                </c:pt>
                <c:pt idx="1116">
                  <c:v>34437.0</c:v>
                </c:pt>
                <c:pt idx="1117">
                  <c:v>34438.0</c:v>
                </c:pt>
                <c:pt idx="1118">
                  <c:v>34439.0</c:v>
                </c:pt>
                <c:pt idx="1119">
                  <c:v>34442.0</c:v>
                </c:pt>
                <c:pt idx="1120">
                  <c:v>34443.0</c:v>
                </c:pt>
                <c:pt idx="1121">
                  <c:v>34444.0</c:v>
                </c:pt>
                <c:pt idx="1122">
                  <c:v>34445.0</c:v>
                </c:pt>
                <c:pt idx="1123">
                  <c:v>34446.0</c:v>
                </c:pt>
                <c:pt idx="1124">
                  <c:v>34449.0</c:v>
                </c:pt>
                <c:pt idx="1125">
                  <c:v>34450.0</c:v>
                </c:pt>
                <c:pt idx="1126">
                  <c:v>34451.0</c:v>
                </c:pt>
                <c:pt idx="1127">
                  <c:v>34452.0</c:v>
                </c:pt>
                <c:pt idx="1128">
                  <c:v>34453.0</c:v>
                </c:pt>
                <c:pt idx="1129">
                  <c:v>34456.0</c:v>
                </c:pt>
                <c:pt idx="1130">
                  <c:v>34457.0</c:v>
                </c:pt>
                <c:pt idx="1131">
                  <c:v>34458.0</c:v>
                </c:pt>
                <c:pt idx="1132">
                  <c:v>34459.0</c:v>
                </c:pt>
                <c:pt idx="1133">
                  <c:v>34460.0</c:v>
                </c:pt>
                <c:pt idx="1134">
                  <c:v>34463.0</c:v>
                </c:pt>
                <c:pt idx="1135">
                  <c:v>34464.0</c:v>
                </c:pt>
                <c:pt idx="1136">
                  <c:v>34465.0</c:v>
                </c:pt>
                <c:pt idx="1137">
                  <c:v>34466.0</c:v>
                </c:pt>
                <c:pt idx="1138">
                  <c:v>34467.0</c:v>
                </c:pt>
                <c:pt idx="1139">
                  <c:v>34470.0</c:v>
                </c:pt>
                <c:pt idx="1140">
                  <c:v>34471.0</c:v>
                </c:pt>
                <c:pt idx="1141">
                  <c:v>34472.0</c:v>
                </c:pt>
                <c:pt idx="1142">
                  <c:v>34473.0</c:v>
                </c:pt>
                <c:pt idx="1143">
                  <c:v>34474.0</c:v>
                </c:pt>
                <c:pt idx="1144">
                  <c:v>34477.0</c:v>
                </c:pt>
                <c:pt idx="1145">
                  <c:v>34478.0</c:v>
                </c:pt>
                <c:pt idx="1146">
                  <c:v>34479.0</c:v>
                </c:pt>
                <c:pt idx="1147">
                  <c:v>34480.0</c:v>
                </c:pt>
                <c:pt idx="1148">
                  <c:v>34481.0</c:v>
                </c:pt>
                <c:pt idx="1149">
                  <c:v>34484.0</c:v>
                </c:pt>
                <c:pt idx="1150">
                  <c:v>34485.0</c:v>
                </c:pt>
                <c:pt idx="1151">
                  <c:v>34486.0</c:v>
                </c:pt>
                <c:pt idx="1152">
                  <c:v>34487.0</c:v>
                </c:pt>
                <c:pt idx="1153">
                  <c:v>34488.0</c:v>
                </c:pt>
                <c:pt idx="1154">
                  <c:v>34491.0</c:v>
                </c:pt>
                <c:pt idx="1155">
                  <c:v>34492.0</c:v>
                </c:pt>
                <c:pt idx="1156">
                  <c:v>34493.0</c:v>
                </c:pt>
                <c:pt idx="1157">
                  <c:v>34494.0</c:v>
                </c:pt>
                <c:pt idx="1158">
                  <c:v>34495.0</c:v>
                </c:pt>
                <c:pt idx="1159">
                  <c:v>34498.0</c:v>
                </c:pt>
                <c:pt idx="1160">
                  <c:v>34499.0</c:v>
                </c:pt>
                <c:pt idx="1161">
                  <c:v>34500.0</c:v>
                </c:pt>
                <c:pt idx="1162">
                  <c:v>34501.0</c:v>
                </c:pt>
                <c:pt idx="1163">
                  <c:v>34502.0</c:v>
                </c:pt>
                <c:pt idx="1164">
                  <c:v>34505.0</c:v>
                </c:pt>
                <c:pt idx="1165">
                  <c:v>34506.0</c:v>
                </c:pt>
                <c:pt idx="1166">
                  <c:v>34507.0</c:v>
                </c:pt>
                <c:pt idx="1167">
                  <c:v>34508.0</c:v>
                </c:pt>
                <c:pt idx="1168">
                  <c:v>34509.0</c:v>
                </c:pt>
                <c:pt idx="1169">
                  <c:v>34512.0</c:v>
                </c:pt>
                <c:pt idx="1170">
                  <c:v>34513.0</c:v>
                </c:pt>
                <c:pt idx="1171">
                  <c:v>34514.0</c:v>
                </c:pt>
                <c:pt idx="1172">
                  <c:v>34515.0</c:v>
                </c:pt>
                <c:pt idx="1173">
                  <c:v>34516.0</c:v>
                </c:pt>
                <c:pt idx="1174">
                  <c:v>34519.0</c:v>
                </c:pt>
                <c:pt idx="1175">
                  <c:v>34520.0</c:v>
                </c:pt>
                <c:pt idx="1176">
                  <c:v>34521.0</c:v>
                </c:pt>
                <c:pt idx="1177">
                  <c:v>34522.0</c:v>
                </c:pt>
                <c:pt idx="1178">
                  <c:v>34523.0</c:v>
                </c:pt>
                <c:pt idx="1179">
                  <c:v>34526.0</c:v>
                </c:pt>
                <c:pt idx="1180">
                  <c:v>34527.0</c:v>
                </c:pt>
                <c:pt idx="1181">
                  <c:v>34528.0</c:v>
                </c:pt>
                <c:pt idx="1182">
                  <c:v>34529.0</c:v>
                </c:pt>
                <c:pt idx="1183">
                  <c:v>34530.0</c:v>
                </c:pt>
                <c:pt idx="1184">
                  <c:v>34533.0</c:v>
                </c:pt>
                <c:pt idx="1185">
                  <c:v>34534.0</c:v>
                </c:pt>
                <c:pt idx="1186">
                  <c:v>34535.0</c:v>
                </c:pt>
                <c:pt idx="1187">
                  <c:v>34536.0</c:v>
                </c:pt>
                <c:pt idx="1188">
                  <c:v>34537.0</c:v>
                </c:pt>
                <c:pt idx="1189">
                  <c:v>34540.0</c:v>
                </c:pt>
                <c:pt idx="1190">
                  <c:v>34541.0</c:v>
                </c:pt>
                <c:pt idx="1191">
                  <c:v>34542.0</c:v>
                </c:pt>
                <c:pt idx="1192">
                  <c:v>34543.0</c:v>
                </c:pt>
                <c:pt idx="1193">
                  <c:v>34544.0</c:v>
                </c:pt>
                <c:pt idx="1194">
                  <c:v>34547.0</c:v>
                </c:pt>
                <c:pt idx="1195">
                  <c:v>34548.0</c:v>
                </c:pt>
                <c:pt idx="1196">
                  <c:v>34549.0</c:v>
                </c:pt>
                <c:pt idx="1197">
                  <c:v>34550.0</c:v>
                </c:pt>
                <c:pt idx="1198">
                  <c:v>34551.0</c:v>
                </c:pt>
                <c:pt idx="1199">
                  <c:v>34554.0</c:v>
                </c:pt>
                <c:pt idx="1200">
                  <c:v>34555.0</c:v>
                </c:pt>
                <c:pt idx="1201">
                  <c:v>34556.0</c:v>
                </c:pt>
                <c:pt idx="1202">
                  <c:v>34557.0</c:v>
                </c:pt>
                <c:pt idx="1203">
                  <c:v>34558.0</c:v>
                </c:pt>
                <c:pt idx="1204">
                  <c:v>34561.0</c:v>
                </c:pt>
                <c:pt idx="1205">
                  <c:v>34562.0</c:v>
                </c:pt>
                <c:pt idx="1206">
                  <c:v>34563.0</c:v>
                </c:pt>
                <c:pt idx="1207">
                  <c:v>34564.0</c:v>
                </c:pt>
                <c:pt idx="1208">
                  <c:v>34565.0</c:v>
                </c:pt>
                <c:pt idx="1209">
                  <c:v>34568.0</c:v>
                </c:pt>
                <c:pt idx="1210">
                  <c:v>34569.0</c:v>
                </c:pt>
                <c:pt idx="1211">
                  <c:v>34570.0</c:v>
                </c:pt>
                <c:pt idx="1212">
                  <c:v>34571.0</c:v>
                </c:pt>
                <c:pt idx="1213">
                  <c:v>34572.0</c:v>
                </c:pt>
                <c:pt idx="1214">
                  <c:v>34575.0</c:v>
                </c:pt>
                <c:pt idx="1215">
                  <c:v>34576.0</c:v>
                </c:pt>
                <c:pt idx="1216">
                  <c:v>34577.0</c:v>
                </c:pt>
                <c:pt idx="1217">
                  <c:v>34578.0</c:v>
                </c:pt>
                <c:pt idx="1218">
                  <c:v>34579.0</c:v>
                </c:pt>
                <c:pt idx="1219">
                  <c:v>34582.0</c:v>
                </c:pt>
                <c:pt idx="1220">
                  <c:v>34583.0</c:v>
                </c:pt>
                <c:pt idx="1221">
                  <c:v>34584.0</c:v>
                </c:pt>
                <c:pt idx="1222">
                  <c:v>34585.0</c:v>
                </c:pt>
                <c:pt idx="1223">
                  <c:v>34586.0</c:v>
                </c:pt>
                <c:pt idx="1224">
                  <c:v>34589.0</c:v>
                </c:pt>
                <c:pt idx="1225">
                  <c:v>34590.0</c:v>
                </c:pt>
                <c:pt idx="1226">
                  <c:v>34591.0</c:v>
                </c:pt>
                <c:pt idx="1227">
                  <c:v>34592.0</c:v>
                </c:pt>
                <c:pt idx="1228">
                  <c:v>34593.0</c:v>
                </c:pt>
                <c:pt idx="1229">
                  <c:v>34596.0</c:v>
                </c:pt>
                <c:pt idx="1230">
                  <c:v>34597.0</c:v>
                </c:pt>
                <c:pt idx="1231">
                  <c:v>34598.0</c:v>
                </c:pt>
                <c:pt idx="1232">
                  <c:v>34599.0</c:v>
                </c:pt>
                <c:pt idx="1233">
                  <c:v>34600.0</c:v>
                </c:pt>
                <c:pt idx="1234">
                  <c:v>34603.0</c:v>
                </c:pt>
                <c:pt idx="1235">
                  <c:v>34604.0</c:v>
                </c:pt>
                <c:pt idx="1236">
                  <c:v>34605.0</c:v>
                </c:pt>
                <c:pt idx="1237">
                  <c:v>34606.0</c:v>
                </c:pt>
                <c:pt idx="1238">
                  <c:v>34607.0</c:v>
                </c:pt>
                <c:pt idx="1239">
                  <c:v>34610.0</c:v>
                </c:pt>
                <c:pt idx="1240">
                  <c:v>34611.0</c:v>
                </c:pt>
                <c:pt idx="1241">
                  <c:v>34612.0</c:v>
                </c:pt>
                <c:pt idx="1242">
                  <c:v>34613.0</c:v>
                </c:pt>
                <c:pt idx="1243">
                  <c:v>34614.0</c:v>
                </c:pt>
                <c:pt idx="1244">
                  <c:v>34617.0</c:v>
                </c:pt>
                <c:pt idx="1245">
                  <c:v>34618.0</c:v>
                </c:pt>
                <c:pt idx="1246">
                  <c:v>34619.0</c:v>
                </c:pt>
                <c:pt idx="1247">
                  <c:v>34620.0</c:v>
                </c:pt>
                <c:pt idx="1248">
                  <c:v>34621.0</c:v>
                </c:pt>
                <c:pt idx="1249">
                  <c:v>34624.0</c:v>
                </c:pt>
                <c:pt idx="1250">
                  <c:v>34625.0</c:v>
                </c:pt>
                <c:pt idx="1251">
                  <c:v>34626.0</c:v>
                </c:pt>
                <c:pt idx="1252">
                  <c:v>34627.0</c:v>
                </c:pt>
                <c:pt idx="1253">
                  <c:v>34628.0</c:v>
                </c:pt>
                <c:pt idx="1254">
                  <c:v>34631.0</c:v>
                </c:pt>
                <c:pt idx="1255">
                  <c:v>34632.0</c:v>
                </c:pt>
                <c:pt idx="1256">
                  <c:v>34633.0</c:v>
                </c:pt>
                <c:pt idx="1257">
                  <c:v>34634.0</c:v>
                </c:pt>
                <c:pt idx="1258">
                  <c:v>34635.0</c:v>
                </c:pt>
                <c:pt idx="1259">
                  <c:v>34638.0</c:v>
                </c:pt>
                <c:pt idx="1260">
                  <c:v>34639.0</c:v>
                </c:pt>
                <c:pt idx="1261">
                  <c:v>34640.0</c:v>
                </c:pt>
                <c:pt idx="1262">
                  <c:v>34641.0</c:v>
                </c:pt>
                <c:pt idx="1263">
                  <c:v>34642.0</c:v>
                </c:pt>
                <c:pt idx="1264">
                  <c:v>34645.0</c:v>
                </c:pt>
                <c:pt idx="1265">
                  <c:v>34646.0</c:v>
                </c:pt>
                <c:pt idx="1266">
                  <c:v>34647.0</c:v>
                </c:pt>
                <c:pt idx="1267">
                  <c:v>34648.0</c:v>
                </c:pt>
                <c:pt idx="1268">
                  <c:v>34649.0</c:v>
                </c:pt>
                <c:pt idx="1269">
                  <c:v>34652.0</c:v>
                </c:pt>
                <c:pt idx="1270">
                  <c:v>34653.0</c:v>
                </c:pt>
                <c:pt idx="1271">
                  <c:v>34654.0</c:v>
                </c:pt>
                <c:pt idx="1272">
                  <c:v>34655.0</c:v>
                </c:pt>
                <c:pt idx="1273">
                  <c:v>34656.0</c:v>
                </c:pt>
                <c:pt idx="1274">
                  <c:v>34659.0</c:v>
                </c:pt>
                <c:pt idx="1275">
                  <c:v>34660.0</c:v>
                </c:pt>
                <c:pt idx="1276">
                  <c:v>34661.0</c:v>
                </c:pt>
                <c:pt idx="1277">
                  <c:v>34662.0</c:v>
                </c:pt>
                <c:pt idx="1278">
                  <c:v>34663.0</c:v>
                </c:pt>
                <c:pt idx="1279">
                  <c:v>34666.0</c:v>
                </c:pt>
                <c:pt idx="1280">
                  <c:v>34667.0</c:v>
                </c:pt>
                <c:pt idx="1281">
                  <c:v>34668.0</c:v>
                </c:pt>
                <c:pt idx="1282">
                  <c:v>34669.0</c:v>
                </c:pt>
                <c:pt idx="1283">
                  <c:v>34670.0</c:v>
                </c:pt>
                <c:pt idx="1284">
                  <c:v>34673.0</c:v>
                </c:pt>
                <c:pt idx="1285">
                  <c:v>34674.0</c:v>
                </c:pt>
                <c:pt idx="1286">
                  <c:v>34675.0</c:v>
                </c:pt>
                <c:pt idx="1287">
                  <c:v>34676.0</c:v>
                </c:pt>
                <c:pt idx="1288">
                  <c:v>34677.0</c:v>
                </c:pt>
                <c:pt idx="1289">
                  <c:v>34680.0</c:v>
                </c:pt>
                <c:pt idx="1290">
                  <c:v>34681.0</c:v>
                </c:pt>
                <c:pt idx="1291">
                  <c:v>34682.0</c:v>
                </c:pt>
                <c:pt idx="1292">
                  <c:v>34683.0</c:v>
                </c:pt>
                <c:pt idx="1293">
                  <c:v>34684.0</c:v>
                </c:pt>
                <c:pt idx="1294">
                  <c:v>34687.0</c:v>
                </c:pt>
                <c:pt idx="1295">
                  <c:v>34688.0</c:v>
                </c:pt>
                <c:pt idx="1296">
                  <c:v>34689.0</c:v>
                </c:pt>
                <c:pt idx="1297">
                  <c:v>34690.0</c:v>
                </c:pt>
                <c:pt idx="1298">
                  <c:v>34691.0</c:v>
                </c:pt>
                <c:pt idx="1299">
                  <c:v>34694.0</c:v>
                </c:pt>
                <c:pt idx="1300">
                  <c:v>34695.0</c:v>
                </c:pt>
                <c:pt idx="1301">
                  <c:v>34696.0</c:v>
                </c:pt>
                <c:pt idx="1302">
                  <c:v>34697.0</c:v>
                </c:pt>
                <c:pt idx="1303">
                  <c:v>34698.0</c:v>
                </c:pt>
                <c:pt idx="1304">
                  <c:v>34701.0</c:v>
                </c:pt>
                <c:pt idx="1305">
                  <c:v>34702.0</c:v>
                </c:pt>
                <c:pt idx="1306">
                  <c:v>34703.0</c:v>
                </c:pt>
                <c:pt idx="1307">
                  <c:v>34704.0</c:v>
                </c:pt>
                <c:pt idx="1308">
                  <c:v>34705.0</c:v>
                </c:pt>
                <c:pt idx="1309">
                  <c:v>34708.0</c:v>
                </c:pt>
                <c:pt idx="1310">
                  <c:v>34709.0</c:v>
                </c:pt>
                <c:pt idx="1311">
                  <c:v>34710.0</c:v>
                </c:pt>
                <c:pt idx="1312">
                  <c:v>34711.0</c:v>
                </c:pt>
                <c:pt idx="1313">
                  <c:v>34712.0</c:v>
                </c:pt>
                <c:pt idx="1314">
                  <c:v>34715.0</c:v>
                </c:pt>
                <c:pt idx="1315">
                  <c:v>34716.0</c:v>
                </c:pt>
                <c:pt idx="1316">
                  <c:v>34717.0</c:v>
                </c:pt>
                <c:pt idx="1317">
                  <c:v>34718.0</c:v>
                </c:pt>
                <c:pt idx="1318">
                  <c:v>34719.0</c:v>
                </c:pt>
                <c:pt idx="1319">
                  <c:v>34722.0</c:v>
                </c:pt>
                <c:pt idx="1320">
                  <c:v>34723.0</c:v>
                </c:pt>
                <c:pt idx="1321">
                  <c:v>34724.0</c:v>
                </c:pt>
                <c:pt idx="1322">
                  <c:v>34725.0</c:v>
                </c:pt>
                <c:pt idx="1323">
                  <c:v>34726.0</c:v>
                </c:pt>
                <c:pt idx="1324">
                  <c:v>34729.0</c:v>
                </c:pt>
                <c:pt idx="1325">
                  <c:v>34730.0</c:v>
                </c:pt>
                <c:pt idx="1326">
                  <c:v>34731.0</c:v>
                </c:pt>
                <c:pt idx="1327">
                  <c:v>34732.0</c:v>
                </c:pt>
                <c:pt idx="1328">
                  <c:v>34733.0</c:v>
                </c:pt>
                <c:pt idx="1329">
                  <c:v>34736.0</c:v>
                </c:pt>
                <c:pt idx="1330">
                  <c:v>34737.0</c:v>
                </c:pt>
                <c:pt idx="1331">
                  <c:v>34738.0</c:v>
                </c:pt>
                <c:pt idx="1332">
                  <c:v>34739.0</c:v>
                </c:pt>
                <c:pt idx="1333">
                  <c:v>34740.0</c:v>
                </c:pt>
                <c:pt idx="1334">
                  <c:v>34743.0</c:v>
                </c:pt>
                <c:pt idx="1335">
                  <c:v>34744.0</c:v>
                </c:pt>
                <c:pt idx="1336">
                  <c:v>34745.0</c:v>
                </c:pt>
                <c:pt idx="1337">
                  <c:v>34746.0</c:v>
                </c:pt>
                <c:pt idx="1338">
                  <c:v>34747.0</c:v>
                </c:pt>
                <c:pt idx="1339">
                  <c:v>34750.0</c:v>
                </c:pt>
                <c:pt idx="1340">
                  <c:v>34751.0</c:v>
                </c:pt>
                <c:pt idx="1341">
                  <c:v>34752.0</c:v>
                </c:pt>
                <c:pt idx="1342">
                  <c:v>34753.0</c:v>
                </c:pt>
                <c:pt idx="1343">
                  <c:v>34754.0</c:v>
                </c:pt>
                <c:pt idx="1344">
                  <c:v>34757.0</c:v>
                </c:pt>
                <c:pt idx="1345">
                  <c:v>34758.0</c:v>
                </c:pt>
                <c:pt idx="1346">
                  <c:v>34759.0</c:v>
                </c:pt>
                <c:pt idx="1347">
                  <c:v>34760.0</c:v>
                </c:pt>
                <c:pt idx="1348">
                  <c:v>34761.0</c:v>
                </c:pt>
                <c:pt idx="1349">
                  <c:v>34764.0</c:v>
                </c:pt>
                <c:pt idx="1350">
                  <c:v>34765.0</c:v>
                </c:pt>
                <c:pt idx="1351">
                  <c:v>34766.0</c:v>
                </c:pt>
                <c:pt idx="1352">
                  <c:v>34767.0</c:v>
                </c:pt>
                <c:pt idx="1353">
                  <c:v>34768.0</c:v>
                </c:pt>
                <c:pt idx="1354">
                  <c:v>34771.0</c:v>
                </c:pt>
                <c:pt idx="1355">
                  <c:v>34772.0</c:v>
                </c:pt>
                <c:pt idx="1356">
                  <c:v>34773.0</c:v>
                </c:pt>
                <c:pt idx="1357">
                  <c:v>34774.0</c:v>
                </c:pt>
                <c:pt idx="1358">
                  <c:v>34775.0</c:v>
                </c:pt>
                <c:pt idx="1359">
                  <c:v>34778.0</c:v>
                </c:pt>
                <c:pt idx="1360">
                  <c:v>34779.0</c:v>
                </c:pt>
                <c:pt idx="1361">
                  <c:v>34780.0</c:v>
                </c:pt>
                <c:pt idx="1362">
                  <c:v>34781.0</c:v>
                </c:pt>
                <c:pt idx="1363">
                  <c:v>34782.0</c:v>
                </c:pt>
                <c:pt idx="1364">
                  <c:v>34785.0</c:v>
                </c:pt>
                <c:pt idx="1365">
                  <c:v>34786.0</c:v>
                </c:pt>
                <c:pt idx="1366">
                  <c:v>34787.0</c:v>
                </c:pt>
                <c:pt idx="1367">
                  <c:v>34788.0</c:v>
                </c:pt>
                <c:pt idx="1368">
                  <c:v>34789.0</c:v>
                </c:pt>
                <c:pt idx="1369">
                  <c:v>34792.0</c:v>
                </c:pt>
                <c:pt idx="1370">
                  <c:v>34793.0</c:v>
                </c:pt>
                <c:pt idx="1371">
                  <c:v>34794.0</c:v>
                </c:pt>
                <c:pt idx="1372">
                  <c:v>34795.0</c:v>
                </c:pt>
                <c:pt idx="1373">
                  <c:v>34796.0</c:v>
                </c:pt>
                <c:pt idx="1374">
                  <c:v>34799.0</c:v>
                </c:pt>
                <c:pt idx="1375">
                  <c:v>34800.0</c:v>
                </c:pt>
                <c:pt idx="1376">
                  <c:v>34801.0</c:v>
                </c:pt>
                <c:pt idx="1377">
                  <c:v>34802.0</c:v>
                </c:pt>
                <c:pt idx="1378">
                  <c:v>34803.0</c:v>
                </c:pt>
                <c:pt idx="1379">
                  <c:v>34806.0</c:v>
                </c:pt>
                <c:pt idx="1380">
                  <c:v>34807.0</c:v>
                </c:pt>
                <c:pt idx="1381">
                  <c:v>34808.0</c:v>
                </c:pt>
                <c:pt idx="1382">
                  <c:v>34809.0</c:v>
                </c:pt>
                <c:pt idx="1383">
                  <c:v>34810.0</c:v>
                </c:pt>
                <c:pt idx="1384">
                  <c:v>34813.0</c:v>
                </c:pt>
                <c:pt idx="1385">
                  <c:v>34814.0</c:v>
                </c:pt>
                <c:pt idx="1386">
                  <c:v>34815.0</c:v>
                </c:pt>
                <c:pt idx="1387">
                  <c:v>34816.0</c:v>
                </c:pt>
                <c:pt idx="1388">
                  <c:v>34817.0</c:v>
                </c:pt>
                <c:pt idx="1389">
                  <c:v>34820.0</c:v>
                </c:pt>
                <c:pt idx="1390">
                  <c:v>34821.0</c:v>
                </c:pt>
                <c:pt idx="1391">
                  <c:v>34822.0</c:v>
                </c:pt>
                <c:pt idx="1392">
                  <c:v>34823.0</c:v>
                </c:pt>
                <c:pt idx="1393">
                  <c:v>34824.0</c:v>
                </c:pt>
                <c:pt idx="1394">
                  <c:v>34827.0</c:v>
                </c:pt>
                <c:pt idx="1395">
                  <c:v>34828.0</c:v>
                </c:pt>
                <c:pt idx="1396">
                  <c:v>34829.0</c:v>
                </c:pt>
                <c:pt idx="1397">
                  <c:v>34830.0</c:v>
                </c:pt>
                <c:pt idx="1398">
                  <c:v>34831.0</c:v>
                </c:pt>
                <c:pt idx="1399">
                  <c:v>34834.0</c:v>
                </c:pt>
                <c:pt idx="1400">
                  <c:v>34835.0</c:v>
                </c:pt>
                <c:pt idx="1401">
                  <c:v>34836.0</c:v>
                </c:pt>
                <c:pt idx="1402">
                  <c:v>34837.0</c:v>
                </c:pt>
                <c:pt idx="1403">
                  <c:v>34838.0</c:v>
                </c:pt>
                <c:pt idx="1404">
                  <c:v>34841.0</c:v>
                </c:pt>
                <c:pt idx="1405">
                  <c:v>34842.0</c:v>
                </c:pt>
                <c:pt idx="1406">
                  <c:v>34843.0</c:v>
                </c:pt>
                <c:pt idx="1407">
                  <c:v>34844.0</c:v>
                </c:pt>
                <c:pt idx="1408">
                  <c:v>34845.0</c:v>
                </c:pt>
                <c:pt idx="1409">
                  <c:v>34848.0</c:v>
                </c:pt>
                <c:pt idx="1410">
                  <c:v>34849.0</c:v>
                </c:pt>
                <c:pt idx="1411">
                  <c:v>34850.0</c:v>
                </c:pt>
                <c:pt idx="1412">
                  <c:v>34851.0</c:v>
                </c:pt>
                <c:pt idx="1413">
                  <c:v>34852.0</c:v>
                </c:pt>
                <c:pt idx="1414">
                  <c:v>34855.0</c:v>
                </c:pt>
                <c:pt idx="1415">
                  <c:v>34856.0</c:v>
                </c:pt>
                <c:pt idx="1416">
                  <c:v>34857.0</c:v>
                </c:pt>
                <c:pt idx="1417">
                  <c:v>34858.0</c:v>
                </c:pt>
                <c:pt idx="1418">
                  <c:v>34859.0</c:v>
                </c:pt>
                <c:pt idx="1419">
                  <c:v>34862.0</c:v>
                </c:pt>
                <c:pt idx="1420">
                  <c:v>34863.0</c:v>
                </c:pt>
                <c:pt idx="1421">
                  <c:v>34864.0</c:v>
                </c:pt>
                <c:pt idx="1422">
                  <c:v>34865.0</c:v>
                </c:pt>
                <c:pt idx="1423">
                  <c:v>34866.0</c:v>
                </c:pt>
                <c:pt idx="1424">
                  <c:v>34869.0</c:v>
                </c:pt>
                <c:pt idx="1425">
                  <c:v>34870.0</c:v>
                </c:pt>
                <c:pt idx="1426">
                  <c:v>34871.0</c:v>
                </c:pt>
                <c:pt idx="1427">
                  <c:v>34872.0</c:v>
                </c:pt>
                <c:pt idx="1428">
                  <c:v>34873.0</c:v>
                </c:pt>
                <c:pt idx="1429">
                  <c:v>34876.0</c:v>
                </c:pt>
                <c:pt idx="1430">
                  <c:v>34877.0</c:v>
                </c:pt>
                <c:pt idx="1431">
                  <c:v>34878.0</c:v>
                </c:pt>
                <c:pt idx="1432">
                  <c:v>34879.0</c:v>
                </c:pt>
                <c:pt idx="1433">
                  <c:v>34880.0</c:v>
                </c:pt>
                <c:pt idx="1434">
                  <c:v>34883.0</c:v>
                </c:pt>
                <c:pt idx="1435">
                  <c:v>34884.0</c:v>
                </c:pt>
                <c:pt idx="1436">
                  <c:v>34885.0</c:v>
                </c:pt>
                <c:pt idx="1437">
                  <c:v>34886.0</c:v>
                </c:pt>
                <c:pt idx="1438">
                  <c:v>34887.0</c:v>
                </c:pt>
                <c:pt idx="1439">
                  <c:v>34890.0</c:v>
                </c:pt>
                <c:pt idx="1440">
                  <c:v>34891.0</c:v>
                </c:pt>
                <c:pt idx="1441">
                  <c:v>34892.0</c:v>
                </c:pt>
                <c:pt idx="1442">
                  <c:v>34893.0</c:v>
                </c:pt>
                <c:pt idx="1443">
                  <c:v>34894.0</c:v>
                </c:pt>
                <c:pt idx="1444">
                  <c:v>34897.0</c:v>
                </c:pt>
                <c:pt idx="1445">
                  <c:v>34898.0</c:v>
                </c:pt>
                <c:pt idx="1446">
                  <c:v>34899.0</c:v>
                </c:pt>
                <c:pt idx="1447">
                  <c:v>34900.0</c:v>
                </c:pt>
                <c:pt idx="1448">
                  <c:v>34901.0</c:v>
                </c:pt>
                <c:pt idx="1449">
                  <c:v>34904.0</c:v>
                </c:pt>
                <c:pt idx="1450">
                  <c:v>34905.0</c:v>
                </c:pt>
                <c:pt idx="1451">
                  <c:v>34906.0</c:v>
                </c:pt>
                <c:pt idx="1452">
                  <c:v>34907.0</c:v>
                </c:pt>
                <c:pt idx="1453">
                  <c:v>34908.0</c:v>
                </c:pt>
                <c:pt idx="1454">
                  <c:v>34911.0</c:v>
                </c:pt>
                <c:pt idx="1455">
                  <c:v>34912.0</c:v>
                </c:pt>
                <c:pt idx="1456">
                  <c:v>34913.0</c:v>
                </c:pt>
                <c:pt idx="1457">
                  <c:v>34914.0</c:v>
                </c:pt>
                <c:pt idx="1458">
                  <c:v>34915.0</c:v>
                </c:pt>
                <c:pt idx="1459">
                  <c:v>34918.0</c:v>
                </c:pt>
                <c:pt idx="1460">
                  <c:v>34919.0</c:v>
                </c:pt>
                <c:pt idx="1461">
                  <c:v>34920.0</c:v>
                </c:pt>
                <c:pt idx="1462">
                  <c:v>34921.0</c:v>
                </c:pt>
                <c:pt idx="1463">
                  <c:v>34922.0</c:v>
                </c:pt>
                <c:pt idx="1464">
                  <c:v>34925.0</c:v>
                </c:pt>
                <c:pt idx="1465">
                  <c:v>34926.0</c:v>
                </c:pt>
                <c:pt idx="1466">
                  <c:v>34927.0</c:v>
                </c:pt>
                <c:pt idx="1467">
                  <c:v>34928.0</c:v>
                </c:pt>
                <c:pt idx="1468">
                  <c:v>34929.0</c:v>
                </c:pt>
                <c:pt idx="1469">
                  <c:v>34932.0</c:v>
                </c:pt>
                <c:pt idx="1470">
                  <c:v>34933.0</c:v>
                </c:pt>
                <c:pt idx="1471">
                  <c:v>34934.0</c:v>
                </c:pt>
                <c:pt idx="1472">
                  <c:v>34935.0</c:v>
                </c:pt>
                <c:pt idx="1473">
                  <c:v>34936.0</c:v>
                </c:pt>
                <c:pt idx="1474">
                  <c:v>34939.0</c:v>
                </c:pt>
                <c:pt idx="1475">
                  <c:v>34940.0</c:v>
                </c:pt>
                <c:pt idx="1476">
                  <c:v>34941.0</c:v>
                </c:pt>
                <c:pt idx="1477">
                  <c:v>34942.0</c:v>
                </c:pt>
                <c:pt idx="1478">
                  <c:v>34943.0</c:v>
                </c:pt>
                <c:pt idx="1479">
                  <c:v>34946.0</c:v>
                </c:pt>
                <c:pt idx="1480">
                  <c:v>34947.0</c:v>
                </c:pt>
                <c:pt idx="1481">
                  <c:v>34948.0</c:v>
                </c:pt>
                <c:pt idx="1482">
                  <c:v>34949.0</c:v>
                </c:pt>
                <c:pt idx="1483">
                  <c:v>34950.0</c:v>
                </c:pt>
                <c:pt idx="1484">
                  <c:v>34953.0</c:v>
                </c:pt>
                <c:pt idx="1485">
                  <c:v>34954.0</c:v>
                </c:pt>
                <c:pt idx="1486">
                  <c:v>34955.0</c:v>
                </c:pt>
                <c:pt idx="1487">
                  <c:v>34956.0</c:v>
                </c:pt>
                <c:pt idx="1488">
                  <c:v>34957.0</c:v>
                </c:pt>
                <c:pt idx="1489">
                  <c:v>34960.0</c:v>
                </c:pt>
                <c:pt idx="1490">
                  <c:v>34961.0</c:v>
                </c:pt>
                <c:pt idx="1491">
                  <c:v>34962.0</c:v>
                </c:pt>
                <c:pt idx="1492">
                  <c:v>34963.0</c:v>
                </c:pt>
                <c:pt idx="1493">
                  <c:v>34964.0</c:v>
                </c:pt>
                <c:pt idx="1494">
                  <c:v>34967.0</c:v>
                </c:pt>
                <c:pt idx="1495">
                  <c:v>34968.0</c:v>
                </c:pt>
                <c:pt idx="1496">
                  <c:v>34969.0</c:v>
                </c:pt>
                <c:pt idx="1497">
                  <c:v>34970.0</c:v>
                </c:pt>
                <c:pt idx="1498">
                  <c:v>34971.0</c:v>
                </c:pt>
                <c:pt idx="1499">
                  <c:v>34974.0</c:v>
                </c:pt>
                <c:pt idx="1500">
                  <c:v>34975.0</c:v>
                </c:pt>
                <c:pt idx="1501">
                  <c:v>34976.0</c:v>
                </c:pt>
                <c:pt idx="1502">
                  <c:v>34977.0</c:v>
                </c:pt>
                <c:pt idx="1503">
                  <c:v>34978.0</c:v>
                </c:pt>
                <c:pt idx="1504">
                  <c:v>34981.0</c:v>
                </c:pt>
                <c:pt idx="1505">
                  <c:v>34982.0</c:v>
                </c:pt>
                <c:pt idx="1506">
                  <c:v>34983.0</c:v>
                </c:pt>
                <c:pt idx="1507">
                  <c:v>34984.0</c:v>
                </c:pt>
                <c:pt idx="1508">
                  <c:v>34985.0</c:v>
                </c:pt>
                <c:pt idx="1509">
                  <c:v>34988.0</c:v>
                </c:pt>
                <c:pt idx="1510">
                  <c:v>34989.0</c:v>
                </c:pt>
                <c:pt idx="1511">
                  <c:v>34990.0</c:v>
                </c:pt>
                <c:pt idx="1512">
                  <c:v>34991.0</c:v>
                </c:pt>
                <c:pt idx="1513">
                  <c:v>34992.0</c:v>
                </c:pt>
                <c:pt idx="1514">
                  <c:v>34995.0</c:v>
                </c:pt>
                <c:pt idx="1515">
                  <c:v>34996.0</c:v>
                </c:pt>
                <c:pt idx="1516">
                  <c:v>34997.0</c:v>
                </c:pt>
                <c:pt idx="1517">
                  <c:v>34998.0</c:v>
                </c:pt>
                <c:pt idx="1518">
                  <c:v>34999.0</c:v>
                </c:pt>
                <c:pt idx="1519">
                  <c:v>35002.0</c:v>
                </c:pt>
                <c:pt idx="1520">
                  <c:v>35003.0</c:v>
                </c:pt>
                <c:pt idx="1521">
                  <c:v>35004.0</c:v>
                </c:pt>
                <c:pt idx="1522">
                  <c:v>35005.0</c:v>
                </c:pt>
                <c:pt idx="1523">
                  <c:v>35006.0</c:v>
                </c:pt>
                <c:pt idx="1524">
                  <c:v>35009.0</c:v>
                </c:pt>
                <c:pt idx="1525">
                  <c:v>35010.0</c:v>
                </c:pt>
                <c:pt idx="1526">
                  <c:v>35011.0</c:v>
                </c:pt>
                <c:pt idx="1527">
                  <c:v>35012.0</c:v>
                </c:pt>
                <c:pt idx="1528">
                  <c:v>35013.0</c:v>
                </c:pt>
                <c:pt idx="1529">
                  <c:v>35016.0</c:v>
                </c:pt>
                <c:pt idx="1530">
                  <c:v>35017.0</c:v>
                </c:pt>
                <c:pt idx="1531">
                  <c:v>35018.0</c:v>
                </c:pt>
                <c:pt idx="1532">
                  <c:v>35019.0</c:v>
                </c:pt>
                <c:pt idx="1533">
                  <c:v>35020.0</c:v>
                </c:pt>
                <c:pt idx="1534">
                  <c:v>35023.0</c:v>
                </c:pt>
                <c:pt idx="1535">
                  <c:v>35024.0</c:v>
                </c:pt>
                <c:pt idx="1536">
                  <c:v>35025.0</c:v>
                </c:pt>
                <c:pt idx="1537">
                  <c:v>35026.0</c:v>
                </c:pt>
                <c:pt idx="1538">
                  <c:v>35027.0</c:v>
                </c:pt>
                <c:pt idx="1539">
                  <c:v>35030.0</c:v>
                </c:pt>
                <c:pt idx="1540">
                  <c:v>35031.0</c:v>
                </c:pt>
                <c:pt idx="1541">
                  <c:v>35032.0</c:v>
                </c:pt>
                <c:pt idx="1542">
                  <c:v>35033.0</c:v>
                </c:pt>
                <c:pt idx="1543">
                  <c:v>35034.0</c:v>
                </c:pt>
                <c:pt idx="1544">
                  <c:v>35037.0</c:v>
                </c:pt>
                <c:pt idx="1545">
                  <c:v>35038.0</c:v>
                </c:pt>
                <c:pt idx="1546">
                  <c:v>35039.0</c:v>
                </c:pt>
                <c:pt idx="1547">
                  <c:v>35040.0</c:v>
                </c:pt>
                <c:pt idx="1548">
                  <c:v>35041.0</c:v>
                </c:pt>
                <c:pt idx="1549">
                  <c:v>35044.0</c:v>
                </c:pt>
                <c:pt idx="1550">
                  <c:v>35045.0</c:v>
                </c:pt>
                <c:pt idx="1551">
                  <c:v>35046.0</c:v>
                </c:pt>
                <c:pt idx="1552">
                  <c:v>35047.0</c:v>
                </c:pt>
                <c:pt idx="1553">
                  <c:v>35048.0</c:v>
                </c:pt>
                <c:pt idx="1554">
                  <c:v>35051.0</c:v>
                </c:pt>
                <c:pt idx="1555">
                  <c:v>35052.0</c:v>
                </c:pt>
                <c:pt idx="1556">
                  <c:v>35053.0</c:v>
                </c:pt>
                <c:pt idx="1557">
                  <c:v>35054.0</c:v>
                </c:pt>
                <c:pt idx="1558">
                  <c:v>35055.0</c:v>
                </c:pt>
                <c:pt idx="1559">
                  <c:v>35058.0</c:v>
                </c:pt>
                <c:pt idx="1560">
                  <c:v>35059.0</c:v>
                </c:pt>
                <c:pt idx="1561">
                  <c:v>35060.0</c:v>
                </c:pt>
                <c:pt idx="1562">
                  <c:v>35061.0</c:v>
                </c:pt>
                <c:pt idx="1563">
                  <c:v>35062.0</c:v>
                </c:pt>
                <c:pt idx="1564">
                  <c:v>35065.0</c:v>
                </c:pt>
                <c:pt idx="1565">
                  <c:v>35066.0</c:v>
                </c:pt>
                <c:pt idx="1566">
                  <c:v>35067.0</c:v>
                </c:pt>
                <c:pt idx="1567">
                  <c:v>35068.0</c:v>
                </c:pt>
                <c:pt idx="1568">
                  <c:v>35069.0</c:v>
                </c:pt>
                <c:pt idx="1569">
                  <c:v>35072.0</c:v>
                </c:pt>
                <c:pt idx="1570">
                  <c:v>35073.0</c:v>
                </c:pt>
                <c:pt idx="1571">
                  <c:v>35074.0</c:v>
                </c:pt>
                <c:pt idx="1572">
                  <c:v>35075.0</c:v>
                </c:pt>
                <c:pt idx="1573">
                  <c:v>35076.0</c:v>
                </c:pt>
                <c:pt idx="1574">
                  <c:v>35079.0</c:v>
                </c:pt>
                <c:pt idx="1575">
                  <c:v>35080.0</c:v>
                </c:pt>
                <c:pt idx="1576">
                  <c:v>35081.0</c:v>
                </c:pt>
                <c:pt idx="1577">
                  <c:v>35082.0</c:v>
                </c:pt>
                <c:pt idx="1578">
                  <c:v>35083.0</c:v>
                </c:pt>
                <c:pt idx="1579">
                  <c:v>35086.0</c:v>
                </c:pt>
                <c:pt idx="1580">
                  <c:v>35087.0</c:v>
                </c:pt>
                <c:pt idx="1581">
                  <c:v>35088.0</c:v>
                </c:pt>
                <c:pt idx="1582">
                  <c:v>35089.0</c:v>
                </c:pt>
                <c:pt idx="1583">
                  <c:v>35090.0</c:v>
                </c:pt>
                <c:pt idx="1584">
                  <c:v>35093.0</c:v>
                </c:pt>
                <c:pt idx="1585">
                  <c:v>35094.0</c:v>
                </c:pt>
                <c:pt idx="1586">
                  <c:v>35095.0</c:v>
                </c:pt>
                <c:pt idx="1587">
                  <c:v>35096.0</c:v>
                </c:pt>
                <c:pt idx="1588">
                  <c:v>35097.0</c:v>
                </c:pt>
                <c:pt idx="1589">
                  <c:v>35100.0</c:v>
                </c:pt>
                <c:pt idx="1590">
                  <c:v>35101.0</c:v>
                </c:pt>
                <c:pt idx="1591">
                  <c:v>35102.0</c:v>
                </c:pt>
                <c:pt idx="1592">
                  <c:v>35103.0</c:v>
                </c:pt>
                <c:pt idx="1593">
                  <c:v>35104.0</c:v>
                </c:pt>
                <c:pt idx="1594">
                  <c:v>35107.0</c:v>
                </c:pt>
                <c:pt idx="1595">
                  <c:v>35108.0</c:v>
                </c:pt>
                <c:pt idx="1596">
                  <c:v>35109.0</c:v>
                </c:pt>
                <c:pt idx="1597">
                  <c:v>35110.0</c:v>
                </c:pt>
                <c:pt idx="1598">
                  <c:v>35111.0</c:v>
                </c:pt>
                <c:pt idx="1599">
                  <c:v>35114.0</c:v>
                </c:pt>
                <c:pt idx="1600">
                  <c:v>35115.0</c:v>
                </c:pt>
                <c:pt idx="1601">
                  <c:v>35116.0</c:v>
                </c:pt>
                <c:pt idx="1602">
                  <c:v>35117.0</c:v>
                </c:pt>
                <c:pt idx="1603">
                  <c:v>35118.0</c:v>
                </c:pt>
                <c:pt idx="1604">
                  <c:v>35121.0</c:v>
                </c:pt>
                <c:pt idx="1605">
                  <c:v>35122.0</c:v>
                </c:pt>
                <c:pt idx="1606">
                  <c:v>35123.0</c:v>
                </c:pt>
                <c:pt idx="1607">
                  <c:v>35124.0</c:v>
                </c:pt>
                <c:pt idx="1608">
                  <c:v>35125.0</c:v>
                </c:pt>
                <c:pt idx="1609">
                  <c:v>35128.0</c:v>
                </c:pt>
                <c:pt idx="1610">
                  <c:v>35129.0</c:v>
                </c:pt>
                <c:pt idx="1611">
                  <c:v>35130.0</c:v>
                </c:pt>
                <c:pt idx="1612">
                  <c:v>35131.0</c:v>
                </c:pt>
                <c:pt idx="1613">
                  <c:v>35132.0</c:v>
                </c:pt>
                <c:pt idx="1614">
                  <c:v>35135.0</c:v>
                </c:pt>
                <c:pt idx="1615">
                  <c:v>35136.0</c:v>
                </c:pt>
                <c:pt idx="1616">
                  <c:v>35137.0</c:v>
                </c:pt>
                <c:pt idx="1617">
                  <c:v>35138.0</c:v>
                </c:pt>
                <c:pt idx="1618">
                  <c:v>35139.0</c:v>
                </c:pt>
                <c:pt idx="1619">
                  <c:v>35142.0</c:v>
                </c:pt>
                <c:pt idx="1620">
                  <c:v>35143.0</c:v>
                </c:pt>
                <c:pt idx="1621">
                  <c:v>35144.0</c:v>
                </c:pt>
                <c:pt idx="1622">
                  <c:v>35145.0</c:v>
                </c:pt>
                <c:pt idx="1623">
                  <c:v>35146.0</c:v>
                </c:pt>
                <c:pt idx="1624">
                  <c:v>35149.0</c:v>
                </c:pt>
                <c:pt idx="1625">
                  <c:v>35150.0</c:v>
                </c:pt>
                <c:pt idx="1626">
                  <c:v>35151.0</c:v>
                </c:pt>
                <c:pt idx="1627">
                  <c:v>35152.0</c:v>
                </c:pt>
                <c:pt idx="1628">
                  <c:v>35153.0</c:v>
                </c:pt>
                <c:pt idx="1629">
                  <c:v>35156.0</c:v>
                </c:pt>
                <c:pt idx="1630">
                  <c:v>35157.0</c:v>
                </c:pt>
                <c:pt idx="1631">
                  <c:v>35158.0</c:v>
                </c:pt>
                <c:pt idx="1632">
                  <c:v>35159.0</c:v>
                </c:pt>
                <c:pt idx="1633">
                  <c:v>35160.0</c:v>
                </c:pt>
                <c:pt idx="1634">
                  <c:v>35163.0</c:v>
                </c:pt>
                <c:pt idx="1635">
                  <c:v>35164.0</c:v>
                </c:pt>
                <c:pt idx="1636">
                  <c:v>35165.0</c:v>
                </c:pt>
                <c:pt idx="1637">
                  <c:v>35166.0</c:v>
                </c:pt>
                <c:pt idx="1638">
                  <c:v>35167.0</c:v>
                </c:pt>
                <c:pt idx="1639">
                  <c:v>35170.0</c:v>
                </c:pt>
                <c:pt idx="1640">
                  <c:v>35171.0</c:v>
                </c:pt>
                <c:pt idx="1641">
                  <c:v>35172.0</c:v>
                </c:pt>
                <c:pt idx="1642">
                  <c:v>35173.0</c:v>
                </c:pt>
                <c:pt idx="1643">
                  <c:v>35174.0</c:v>
                </c:pt>
                <c:pt idx="1644">
                  <c:v>35177.0</c:v>
                </c:pt>
                <c:pt idx="1645">
                  <c:v>35178.0</c:v>
                </c:pt>
                <c:pt idx="1646">
                  <c:v>35179.0</c:v>
                </c:pt>
                <c:pt idx="1647">
                  <c:v>35180.0</c:v>
                </c:pt>
                <c:pt idx="1648">
                  <c:v>35181.0</c:v>
                </c:pt>
                <c:pt idx="1649">
                  <c:v>35184.0</c:v>
                </c:pt>
                <c:pt idx="1650">
                  <c:v>35185.0</c:v>
                </c:pt>
                <c:pt idx="1651">
                  <c:v>35186.0</c:v>
                </c:pt>
                <c:pt idx="1652">
                  <c:v>35187.0</c:v>
                </c:pt>
                <c:pt idx="1653">
                  <c:v>35188.0</c:v>
                </c:pt>
                <c:pt idx="1654">
                  <c:v>35191.0</c:v>
                </c:pt>
                <c:pt idx="1655">
                  <c:v>35192.0</c:v>
                </c:pt>
                <c:pt idx="1656">
                  <c:v>35193.0</c:v>
                </c:pt>
                <c:pt idx="1657">
                  <c:v>35194.0</c:v>
                </c:pt>
                <c:pt idx="1658">
                  <c:v>35195.0</c:v>
                </c:pt>
                <c:pt idx="1659">
                  <c:v>35198.0</c:v>
                </c:pt>
                <c:pt idx="1660">
                  <c:v>35199.0</c:v>
                </c:pt>
                <c:pt idx="1661">
                  <c:v>35200.0</c:v>
                </c:pt>
                <c:pt idx="1662">
                  <c:v>35201.0</c:v>
                </c:pt>
                <c:pt idx="1663">
                  <c:v>35202.0</c:v>
                </c:pt>
                <c:pt idx="1664">
                  <c:v>35205.0</c:v>
                </c:pt>
                <c:pt idx="1665">
                  <c:v>35206.0</c:v>
                </c:pt>
                <c:pt idx="1666">
                  <c:v>35207.0</c:v>
                </c:pt>
                <c:pt idx="1667">
                  <c:v>35208.0</c:v>
                </c:pt>
                <c:pt idx="1668">
                  <c:v>35209.0</c:v>
                </c:pt>
                <c:pt idx="1669">
                  <c:v>35212.0</c:v>
                </c:pt>
                <c:pt idx="1670">
                  <c:v>35213.0</c:v>
                </c:pt>
                <c:pt idx="1671">
                  <c:v>35214.0</c:v>
                </c:pt>
                <c:pt idx="1672">
                  <c:v>35215.0</c:v>
                </c:pt>
                <c:pt idx="1673">
                  <c:v>35216.0</c:v>
                </c:pt>
                <c:pt idx="1674">
                  <c:v>35219.0</c:v>
                </c:pt>
                <c:pt idx="1675">
                  <c:v>35220.0</c:v>
                </c:pt>
                <c:pt idx="1676">
                  <c:v>35221.0</c:v>
                </c:pt>
                <c:pt idx="1677">
                  <c:v>35222.0</c:v>
                </c:pt>
                <c:pt idx="1678">
                  <c:v>35223.0</c:v>
                </c:pt>
                <c:pt idx="1679">
                  <c:v>35226.0</c:v>
                </c:pt>
                <c:pt idx="1680">
                  <c:v>35227.0</c:v>
                </c:pt>
                <c:pt idx="1681">
                  <c:v>35228.0</c:v>
                </c:pt>
                <c:pt idx="1682">
                  <c:v>35229.0</c:v>
                </c:pt>
                <c:pt idx="1683">
                  <c:v>35230.0</c:v>
                </c:pt>
                <c:pt idx="1684">
                  <c:v>35233.0</c:v>
                </c:pt>
                <c:pt idx="1685">
                  <c:v>35234.0</c:v>
                </c:pt>
                <c:pt idx="1686">
                  <c:v>35235.0</c:v>
                </c:pt>
                <c:pt idx="1687">
                  <c:v>35236.0</c:v>
                </c:pt>
                <c:pt idx="1688">
                  <c:v>35237.0</c:v>
                </c:pt>
                <c:pt idx="1689">
                  <c:v>35240.0</c:v>
                </c:pt>
                <c:pt idx="1690">
                  <c:v>35241.0</c:v>
                </c:pt>
                <c:pt idx="1691">
                  <c:v>35242.0</c:v>
                </c:pt>
                <c:pt idx="1692">
                  <c:v>35243.0</c:v>
                </c:pt>
                <c:pt idx="1693">
                  <c:v>35244.0</c:v>
                </c:pt>
                <c:pt idx="1694">
                  <c:v>35247.0</c:v>
                </c:pt>
                <c:pt idx="1695">
                  <c:v>35248.0</c:v>
                </c:pt>
                <c:pt idx="1696">
                  <c:v>35249.0</c:v>
                </c:pt>
                <c:pt idx="1697">
                  <c:v>35250.0</c:v>
                </c:pt>
                <c:pt idx="1698">
                  <c:v>35251.0</c:v>
                </c:pt>
                <c:pt idx="1699">
                  <c:v>35254.0</c:v>
                </c:pt>
                <c:pt idx="1700">
                  <c:v>35255.0</c:v>
                </c:pt>
                <c:pt idx="1701">
                  <c:v>35256.0</c:v>
                </c:pt>
                <c:pt idx="1702">
                  <c:v>35257.0</c:v>
                </c:pt>
                <c:pt idx="1703">
                  <c:v>35258.0</c:v>
                </c:pt>
                <c:pt idx="1704">
                  <c:v>35261.0</c:v>
                </c:pt>
                <c:pt idx="1705">
                  <c:v>35262.0</c:v>
                </c:pt>
                <c:pt idx="1706">
                  <c:v>35263.0</c:v>
                </c:pt>
                <c:pt idx="1707">
                  <c:v>35264.0</c:v>
                </c:pt>
                <c:pt idx="1708">
                  <c:v>35265.0</c:v>
                </c:pt>
                <c:pt idx="1709">
                  <c:v>35268.0</c:v>
                </c:pt>
                <c:pt idx="1710">
                  <c:v>35269.0</c:v>
                </c:pt>
                <c:pt idx="1711">
                  <c:v>35270.0</c:v>
                </c:pt>
                <c:pt idx="1712">
                  <c:v>35271.0</c:v>
                </c:pt>
                <c:pt idx="1713">
                  <c:v>35272.0</c:v>
                </c:pt>
                <c:pt idx="1714">
                  <c:v>35275.0</c:v>
                </c:pt>
                <c:pt idx="1715">
                  <c:v>35276.0</c:v>
                </c:pt>
                <c:pt idx="1716">
                  <c:v>35277.0</c:v>
                </c:pt>
                <c:pt idx="1717">
                  <c:v>35278.0</c:v>
                </c:pt>
                <c:pt idx="1718">
                  <c:v>35279.0</c:v>
                </c:pt>
                <c:pt idx="1719">
                  <c:v>35282.0</c:v>
                </c:pt>
                <c:pt idx="1720">
                  <c:v>35283.0</c:v>
                </c:pt>
                <c:pt idx="1721">
                  <c:v>35284.0</c:v>
                </c:pt>
                <c:pt idx="1722">
                  <c:v>35285.0</c:v>
                </c:pt>
                <c:pt idx="1723">
                  <c:v>35286.0</c:v>
                </c:pt>
                <c:pt idx="1724">
                  <c:v>35289.0</c:v>
                </c:pt>
                <c:pt idx="1725">
                  <c:v>35290.0</c:v>
                </c:pt>
                <c:pt idx="1726">
                  <c:v>35291.0</c:v>
                </c:pt>
                <c:pt idx="1727">
                  <c:v>35292.0</c:v>
                </c:pt>
                <c:pt idx="1728">
                  <c:v>35293.0</c:v>
                </c:pt>
                <c:pt idx="1729">
                  <c:v>35296.0</c:v>
                </c:pt>
                <c:pt idx="1730">
                  <c:v>35297.0</c:v>
                </c:pt>
                <c:pt idx="1731">
                  <c:v>35298.0</c:v>
                </c:pt>
                <c:pt idx="1732">
                  <c:v>35299.0</c:v>
                </c:pt>
                <c:pt idx="1733">
                  <c:v>35300.0</c:v>
                </c:pt>
                <c:pt idx="1734">
                  <c:v>35303.0</c:v>
                </c:pt>
                <c:pt idx="1735">
                  <c:v>35304.0</c:v>
                </c:pt>
                <c:pt idx="1736">
                  <c:v>35305.0</c:v>
                </c:pt>
                <c:pt idx="1737">
                  <c:v>35306.0</c:v>
                </c:pt>
                <c:pt idx="1738">
                  <c:v>35307.0</c:v>
                </c:pt>
                <c:pt idx="1739">
                  <c:v>35310.0</c:v>
                </c:pt>
                <c:pt idx="1740">
                  <c:v>35311.0</c:v>
                </c:pt>
                <c:pt idx="1741">
                  <c:v>35312.0</c:v>
                </c:pt>
                <c:pt idx="1742">
                  <c:v>35313.0</c:v>
                </c:pt>
                <c:pt idx="1743">
                  <c:v>35314.0</c:v>
                </c:pt>
                <c:pt idx="1744">
                  <c:v>35317.0</c:v>
                </c:pt>
                <c:pt idx="1745">
                  <c:v>35318.0</c:v>
                </c:pt>
                <c:pt idx="1746">
                  <c:v>35319.0</c:v>
                </c:pt>
                <c:pt idx="1747">
                  <c:v>35320.0</c:v>
                </c:pt>
                <c:pt idx="1748">
                  <c:v>35321.0</c:v>
                </c:pt>
                <c:pt idx="1749">
                  <c:v>35324.0</c:v>
                </c:pt>
                <c:pt idx="1750">
                  <c:v>35325.0</c:v>
                </c:pt>
                <c:pt idx="1751">
                  <c:v>35326.0</c:v>
                </c:pt>
                <c:pt idx="1752">
                  <c:v>35327.0</c:v>
                </c:pt>
                <c:pt idx="1753">
                  <c:v>35328.0</c:v>
                </c:pt>
                <c:pt idx="1754">
                  <c:v>35331.0</c:v>
                </c:pt>
                <c:pt idx="1755">
                  <c:v>35332.0</c:v>
                </c:pt>
                <c:pt idx="1756">
                  <c:v>35333.0</c:v>
                </c:pt>
                <c:pt idx="1757">
                  <c:v>35334.0</c:v>
                </c:pt>
                <c:pt idx="1758">
                  <c:v>35335.0</c:v>
                </c:pt>
                <c:pt idx="1759">
                  <c:v>35338.0</c:v>
                </c:pt>
                <c:pt idx="1760">
                  <c:v>35339.0</c:v>
                </c:pt>
                <c:pt idx="1761">
                  <c:v>35340.0</c:v>
                </c:pt>
                <c:pt idx="1762">
                  <c:v>35341.0</c:v>
                </c:pt>
                <c:pt idx="1763">
                  <c:v>35342.0</c:v>
                </c:pt>
                <c:pt idx="1764">
                  <c:v>35345.0</c:v>
                </c:pt>
                <c:pt idx="1765">
                  <c:v>35346.0</c:v>
                </c:pt>
                <c:pt idx="1766">
                  <c:v>35347.0</c:v>
                </c:pt>
                <c:pt idx="1767">
                  <c:v>35348.0</c:v>
                </c:pt>
                <c:pt idx="1768">
                  <c:v>35349.0</c:v>
                </c:pt>
                <c:pt idx="1769">
                  <c:v>35352.0</c:v>
                </c:pt>
                <c:pt idx="1770">
                  <c:v>35353.0</c:v>
                </c:pt>
                <c:pt idx="1771">
                  <c:v>35354.0</c:v>
                </c:pt>
                <c:pt idx="1772">
                  <c:v>35355.0</c:v>
                </c:pt>
                <c:pt idx="1773">
                  <c:v>35356.0</c:v>
                </c:pt>
                <c:pt idx="1774">
                  <c:v>35359.0</c:v>
                </c:pt>
                <c:pt idx="1775">
                  <c:v>35360.0</c:v>
                </c:pt>
                <c:pt idx="1776">
                  <c:v>35361.0</c:v>
                </c:pt>
                <c:pt idx="1777">
                  <c:v>35362.0</c:v>
                </c:pt>
                <c:pt idx="1778">
                  <c:v>35363.0</c:v>
                </c:pt>
                <c:pt idx="1779">
                  <c:v>35366.0</c:v>
                </c:pt>
                <c:pt idx="1780">
                  <c:v>35367.0</c:v>
                </c:pt>
                <c:pt idx="1781">
                  <c:v>35368.0</c:v>
                </c:pt>
                <c:pt idx="1782">
                  <c:v>35369.0</c:v>
                </c:pt>
                <c:pt idx="1783">
                  <c:v>35370.0</c:v>
                </c:pt>
                <c:pt idx="1784">
                  <c:v>35373.0</c:v>
                </c:pt>
                <c:pt idx="1785">
                  <c:v>35374.0</c:v>
                </c:pt>
                <c:pt idx="1786">
                  <c:v>35375.0</c:v>
                </c:pt>
                <c:pt idx="1787">
                  <c:v>35376.0</c:v>
                </c:pt>
                <c:pt idx="1788">
                  <c:v>35377.0</c:v>
                </c:pt>
                <c:pt idx="1789">
                  <c:v>35380.0</c:v>
                </c:pt>
                <c:pt idx="1790">
                  <c:v>35381.0</c:v>
                </c:pt>
                <c:pt idx="1791">
                  <c:v>35382.0</c:v>
                </c:pt>
                <c:pt idx="1792">
                  <c:v>35383.0</c:v>
                </c:pt>
                <c:pt idx="1793">
                  <c:v>35384.0</c:v>
                </c:pt>
                <c:pt idx="1794">
                  <c:v>35387.0</c:v>
                </c:pt>
                <c:pt idx="1795">
                  <c:v>35388.0</c:v>
                </c:pt>
                <c:pt idx="1796">
                  <c:v>35389.0</c:v>
                </c:pt>
                <c:pt idx="1797">
                  <c:v>35390.0</c:v>
                </c:pt>
                <c:pt idx="1798">
                  <c:v>35391.0</c:v>
                </c:pt>
                <c:pt idx="1799">
                  <c:v>35394.0</c:v>
                </c:pt>
                <c:pt idx="1800">
                  <c:v>35395.0</c:v>
                </c:pt>
                <c:pt idx="1801">
                  <c:v>35396.0</c:v>
                </c:pt>
                <c:pt idx="1802">
                  <c:v>35397.0</c:v>
                </c:pt>
                <c:pt idx="1803">
                  <c:v>35398.0</c:v>
                </c:pt>
                <c:pt idx="1804">
                  <c:v>35401.0</c:v>
                </c:pt>
                <c:pt idx="1805">
                  <c:v>35402.0</c:v>
                </c:pt>
                <c:pt idx="1806">
                  <c:v>35403.0</c:v>
                </c:pt>
                <c:pt idx="1807">
                  <c:v>35404.0</c:v>
                </c:pt>
                <c:pt idx="1808">
                  <c:v>35405.0</c:v>
                </c:pt>
                <c:pt idx="1809">
                  <c:v>35408.0</c:v>
                </c:pt>
                <c:pt idx="1810">
                  <c:v>35409.0</c:v>
                </c:pt>
                <c:pt idx="1811">
                  <c:v>35410.0</c:v>
                </c:pt>
                <c:pt idx="1812">
                  <c:v>35411.0</c:v>
                </c:pt>
                <c:pt idx="1813">
                  <c:v>35412.0</c:v>
                </c:pt>
                <c:pt idx="1814">
                  <c:v>35415.0</c:v>
                </c:pt>
                <c:pt idx="1815">
                  <c:v>35416.0</c:v>
                </c:pt>
                <c:pt idx="1816">
                  <c:v>35417.0</c:v>
                </c:pt>
                <c:pt idx="1817">
                  <c:v>35418.0</c:v>
                </c:pt>
                <c:pt idx="1818">
                  <c:v>35419.0</c:v>
                </c:pt>
                <c:pt idx="1819">
                  <c:v>35422.0</c:v>
                </c:pt>
                <c:pt idx="1820">
                  <c:v>35423.0</c:v>
                </c:pt>
                <c:pt idx="1821">
                  <c:v>35424.0</c:v>
                </c:pt>
                <c:pt idx="1822">
                  <c:v>35425.0</c:v>
                </c:pt>
                <c:pt idx="1823">
                  <c:v>35426.0</c:v>
                </c:pt>
                <c:pt idx="1824">
                  <c:v>35429.0</c:v>
                </c:pt>
                <c:pt idx="1825">
                  <c:v>35430.0</c:v>
                </c:pt>
                <c:pt idx="1826">
                  <c:v>35431.0</c:v>
                </c:pt>
                <c:pt idx="1827">
                  <c:v>35432.0</c:v>
                </c:pt>
                <c:pt idx="1828">
                  <c:v>35433.0</c:v>
                </c:pt>
                <c:pt idx="1829">
                  <c:v>35436.0</c:v>
                </c:pt>
                <c:pt idx="1830">
                  <c:v>35437.0</c:v>
                </c:pt>
                <c:pt idx="1831">
                  <c:v>35438.0</c:v>
                </c:pt>
                <c:pt idx="1832">
                  <c:v>35439.0</c:v>
                </c:pt>
                <c:pt idx="1833">
                  <c:v>35440.0</c:v>
                </c:pt>
                <c:pt idx="1834">
                  <c:v>35443.0</c:v>
                </c:pt>
                <c:pt idx="1835">
                  <c:v>35444.0</c:v>
                </c:pt>
                <c:pt idx="1836">
                  <c:v>35445.0</c:v>
                </c:pt>
                <c:pt idx="1837">
                  <c:v>35446.0</c:v>
                </c:pt>
                <c:pt idx="1838">
                  <c:v>35447.0</c:v>
                </c:pt>
                <c:pt idx="1839">
                  <c:v>35450.0</c:v>
                </c:pt>
                <c:pt idx="1840">
                  <c:v>35451.0</c:v>
                </c:pt>
                <c:pt idx="1841">
                  <c:v>35452.0</c:v>
                </c:pt>
                <c:pt idx="1842">
                  <c:v>35453.0</c:v>
                </c:pt>
                <c:pt idx="1843">
                  <c:v>35454.0</c:v>
                </c:pt>
                <c:pt idx="1844">
                  <c:v>35457.0</c:v>
                </c:pt>
                <c:pt idx="1845">
                  <c:v>35458.0</c:v>
                </c:pt>
                <c:pt idx="1846">
                  <c:v>35459.0</c:v>
                </c:pt>
                <c:pt idx="1847">
                  <c:v>35460.0</c:v>
                </c:pt>
                <c:pt idx="1848">
                  <c:v>35461.0</c:v>
                </c:pt>
                <c:pt idx="1849">
                  <c:v>35464.0</c:v>
                </c:pt>
                <c:pt idx="1850">
                  <c:v>35465.0</c:v>
                </c:pt>
                <c:pt idx="1851">
                  <c:v>35466.0</c:v>
                </c:pt>
                <c:pt idx="1852">
                  <c:v>35467.0</c:v>
                </c:pt>
                <c:pt idx="1853">
                  <c:v>35468.0</c:v>
                </c:pt>
                <c:pt idx="1854">
                  <c:v>35471.0</c:v>
                </c:pt>
                <c:pt idx="1855">
                  <c:v>35472.0</c:v>
                </c:pt>
                <c:pt idx="1856">
                  <c:v>35473.0</c:v>
                </c:pt>
                <c:pt idx="1857">
                  <c:v>35474.0</c:v>
                </c:pt>
                <c:pt idx="1858">
                  <c:v>35475.0</c:v>
                </c:pt>
                <c:pt idx="1859">
                  <c:v>35478.0</c:v>
                </c:pt>
                <c:pt idx="1860">
                  <c:v>35479.0</c:v>
                </c:pt>
                <c:pt idx="1861">
                  <c:v>35480.0</c:v>
                </c:pt>
                <c:pt idx="1862">
                  <c:v>35481.0</c:v>
                </c:pt>
                <c:pt idx="1863">
                  <c:v>35482.0</c:v>
                </c:pt>
                <c:pt idx="1864">
                  <c:v>35485.0</c:v>
                </c:pt>
                <c:pt idx="1865">
                  <c:v>35486.0</c:v>
                </c:pt>
                <c:pt idx="1866">
                  <c:v>35487.0</c:v>
                </c:pt>
                <c:pt idx="1867">
                  <c:v>35488.0</c:v>
                </c:pt>
                <c:pt idx="1868">
                  <c:v>35489.0</c:v>
                </c:pt>
                <c:pt idx="1869">
                  <c:v>35492.0</c:v>
                </c:pt>
                <c:pt idx="1870">
                  <c:v>35493.0</c:v>
                </c:pt>
                <c:pt idx="1871">
                  <c:v>35494.0</c:v>
                </c:pt>
                <c:pt idx="1872">
                  <c:v>35495.0</c:v>
                </c:pt>
                <c:pt idx="1873">
                  <c:v>35496.0</c:v>
                </c:pt>
                <c:pt idx="1874">
                  <c:v>35499.0</c:v>
                </c:pt>
                <c:pt idx="1875">
                  <c:v>35500.0</c:v>
                </c:pt>
                <c:pt idx="1876">
                  <c:v>35501.0</c:v>
                </c:pt>
                <c:pt idx="1877">
                  <c:v>35502.0</c:v>
                </c:pt>
                <c:pt idx="1878">
                  <c:v>35503.0</c:v>
                </c:pt>
                <c:pt idx="1879">
                  <c:v>35506.0</c:v>
                </c:pt>
                <c:pt idx="1880">
                  <c:v>35507.0</c:v>
                </c:pt>
                <c:pt idx="1881">
                  <c:v>35508.0</c:v>
                </c:pt>
                <c:pt idx="1882">
                  <c:v>35509.0</c:v>
                </c:pt>
                <c:pt idx="1883">
                  <c:v>35510.0</c:v>
                </c:pt>
                <c:pt idx="1884">
                  <c:v>35513.0</c:v>
                </c:pt>
                <c:pt idx="1885">
                  <c:v>35514.0</c:v>
                </c:pt>
                <c:pt idx="1886">
                  <c:v>35515.0</c:v>
                </c:pt>
                <c:pt idx="1887">
                  <c:v>35516.0</c:v>
                </c:pt>
                <c:pt idx="1888">
                  <c:v>35517.0</c:v>
                </c:pt>
                <c:pt idx="1889">
                  <c:v>35520.0</c:v>
                </c:pt>
                <c:pt idx="1890">
                  <c:v>35521.0</c:v>
                </c:pt>
                <c:pt idx="1891">
                  <c:v>35522.0</c:v>
                </c:pt>
                <c:pt idx="1892">
                  <c:v>35523.0</c:v>
                </c:pt>
                <c:pt idx="1893">
                  <c:v>35524.0</c:v>
                </c:pt>
                <c:pt idx="1894">
                  <c:v>35527.0</c:v>
                </c:pt>
                <c:pt idx="1895">
                  <c:v>35528.0</c:v>
                </c:pt>
                <c:pt idx="1896">
                  <c:v>35529.0</c:v>
                </c:pt>
                <c:pt idx="1897">
                  <c:v>35530.0</c:v>
                </c:pt>
                <c:pt idx="1898">
                  <c:v>35531.0</c:v>
                </c:pt>
                <c:pt idx="1899">
                  <c:v>35534.0</c:v>
                </c:pt>
                <c:pt idx="1900">
                  <c:v>35535.0</c:v>
                </c:pt>
                <c:pt idx="1901">
                  <c:v>35536.0</c:v>
                </c:pt>
                <c:pt idx="1902">
                  <c:v>35537.0</c:v>
                </c:pt>
                <c:pt idx="1903">
                  <c:v>35538.0</c:v>
                </c:pt>
                <c:pt idx="1904">
                  <c:v>35541.0</c:v>
                </c:pt>
                <c:pt idx="1905">
                  <c:v>35542.0</c:v>
                </c:pt>
                <c:pt idx="1906">
                  <c:v>35543.0</c:v>
                </c:pt>
                <c:pt idx="1907">
                  <c:v>35544.0</c:v>
                </c:pt>
                <c:pt idx="1908">
                  <c:v>35545.0</c:v>
                </c:pt>
                <c:pt idx="1909">
                  <c:v>35548.0</c:v>
                </c:pt>
                <c:pt idx="1910">
                  <c:v>35549.0</c:v>
                </c:pt>
                <c:pt idx="1911">
                  <c:v>35550.0</c:v>
                </c:pt>
                <c:pt idx="1912">
                  <c:v>35551.0</c:v>
                </c:pt>
                <c:pt idx="1913">
                  <c:v>35552.0</c:v>
                </c:pt>
                <c:pt idx="1914">
                  <c:v>35555.0</c:v>
                </c:pt>
                <c:pt idx="1915">
                  <c:v>35556.0</c:v>
                </c:pt>
                <c:pt idx="1916">
                  <c:v>35557.0</c:v>
                </c:pt>
                <c:pt idx="1917">
                  <c:v>35558.0</c:v>
                </c:pt>
                <c:pt idx="1918">
                  <c:v>35559.0</c:v>
                </c:pt>
                <c:pt idx="1919">
                  <c:v>35562.0</c:v>
                </c:pt>
                <c:pt idx="1920">
                  <c:v>35563.0</c:v>
                </c:pt>
                <c:pt idx="1921">
                  <c:v>35564.0</c:v>
                </c:pt>
                <c:pt idx="1922">
                  <c:v>35565.0</c:v>
                </c:pt>
                <c:pt idx="1923">
                  <c:v>35566.0</c:v>
                </c:pt>
                <c:pt idx="1924">
                  <c:v>35569.0</c:v>
                </c:pt>
                <c:pt idx="1925">
                  <c:v>35570.0</c:v>
                </c:pt>
                <c:pt idx="1926">
                  <c:v>35571.0</c:v>
                </c:pt>
                <c:pt idx="1927">
                  <c:v>35572.0</c:v>
                </c:pt>
                <c:pt idx="1928">
                  <c:v>35573.0</c:v>
                </c:pt>
                <c:pt idx="1929">
                  <c:v>35576.0</c:v>
                </c:pt>
                <c:pt idx="1930">
                  <c:v>35577.0</c:v>
                </c:pt>
                <c:pt idx="1931">
                  <c:v>35578.0</c:v>
                </c:pt>
                <c:pt idx="1932">
                  <c:v>35579.0</c:v>
                </c:pt>
                <c:pt idx="1933">
                  <c:v>35580.0</c:v>
                </c:pt>
                <c:pt idx="1934">
                  <c:v>35583.0</c:v>
                </c:pt>
                <c:pt idx="1935">
                  <c:v>35584.0</c:v>
                </c:pt>
                <c:pt idx="1936">
                  <c:v>35585.0</c:v>
                </c:pt>
                <c:pt idx="1937">
                  <c:v>35586.0</c:v>
                </c:pt>
                <c:pt idx="1938">
                  <c:v>35587.0</c:v>
                </c:pt>
                <c:pt idx="1939">
                  <c:v>35590.0</c:v>
                </c:pt>
                <c:pt idx="1940">
                  <c:v>35591.0</c:v>
                </c:pt>
                <c:pt idx="1941">
                  <c:v>35592.0</c:v>
                </c:pt>
                <c:pt idx="1942">
                  <c:v>35593.0</c:v>
                </c:pt>
                <c:pt idx="1943">
                  <c:v>35594.0</c:v>
                </c:pt>
                <c:pt idx="1944">
                  <c:v>35597.0</c:v>
                </c:pt>
                <c:pt idx="1945">
                  <c:v>35598.0</c:v>
                </c:pt>
                <c:pt idx="1946">
                  <c:v>35599.0</c:v>
                </c:pt>
                <c:pt idx="1947">
                  <c:v>35600.0</c:v>
                </c:pt>
                <c:pt idx="1948">
                  <c:v>35601.0</c:v>
                </c:pt>
                <c:pt idx="1949">
                  <c:v>35604.0</c:v>
                </c:pt>
                <c:pt idx="1950">
                  <c:v>35605.0</c:v>
                </c:pt>
                <c:pt idx="1951">
                  <c:v>35606.0</c:v>
                </c:pt>
                <c:pt idx="1952">
                  <c:v>35607.0</c:v>
                </c:pt>
                <c:pt idx="1953">
                  <c:v>35608.0</c:v>
                </c:pt>
                <c:pt idx="1954">
                  <c:v>35611.0</c:v>
                </c:pt>
                <c:pt idx="1955">
                  <c:v>35612.0</c:v>
                </c:pt>
                <c:pt idx="1956">
                  <c:v>35613.0</c:v>
                </c:pt>
                <c:pt idx="1957">
                  <c:v>35614.0</c:v>
                </c:pt>
                <c:pt idx="1958">
                  <c:v>35615.0</c:v>
                </c:pt>
                <c:pt idx="1959">
                  <c:v>35618.0</c:v>
                </c:pt>
                <c:pt idx="1960">
                  <c:v>35619.0</c:v>
                </c:pt>
                <c:pt idx="1961">
                  <c:v>35620.0</c:v>
                </c:pt>
                <c:pt idx="1962">
                  <c:v>35621.0</c:v>
                </c:pt>
                <c:pt idx="1963">
                  <c:v>35622.0</c:v>
                </c:pt>
                <c:pt idx="1964">
                  <c:v>35625.0</c:v>
                </c:pt>
                <c:pt idx="1965">
                  <c:v>35626.0</c:v>
                </c:pt>
                <c:pt idx="1966">
                  <c:v>35627.0</c:v>
                </c:pt>
                <c:pt idx="1967">
                  <c:v>35628.0</c:v>
                </c:pt>
                <c:pt idx="1968">
                  <c:v>35629.0</c:v>
                </c:pt>
                <c:pt idx="1969">
                  <c:v>35632.0</c:v>
                </c:pt>
                <c:pt idx="1970">
                  <c:v>35633.0</c:v>
                </c:pt>
                <c:pt idx="1971">
                  <c:v>35634.0</c:v>
                </c:pt>
                <c:pt idx="1972">
                  <c:v>35635.0</c:v>
                </c:pt>
                <c:pt idx="1973">
                  <c:v>35636.0</c:v>
                </c:pt>
                <c:pt idx="1974">
                  <c:v>35639.0</c:v>
                </c:pt>
                <c:pt idx="1975">
                  <c:v>35640.0</c:v>
                </c:pt>
                <c:pt idx="1976">
                  <c:v>35641.0</c:v>
                </c:pt>
                <c:pt idx="1977">
                  <c:v>35642.0</c:v>
                </c:pt>
                <c:pt idx="1978">
                  <c:v>35643.0</c:v>
                </c:pt>
                <c:pt idx="1979">
                  <c:v>35646.0</c:v>
                </c:pt>
                <c:pt idx="1980">
                  <c:v>35647.0</c:v>
                </c:pt>
                <c:pt idx="1981">
                  <c:v>35648.0</c:v>
                </c:pt>
                <c:pt idx="1982">
                  <c:v>35649.0</c:v>
                </c:pt>
                <c:pt idx="1983">
                  <c:v>35650.0</c:v>
                </c:pt>
                <c:pt idx="1984">
                  <c:v>35653.0</c:v>
                </c:pt>
                <c:pt idx="1985">
                  <c:v>35654.0</c:v>
                </c:pt>
                <c:pt idx="1986">
                  <c:v>35655.0</c:v>
                </c:pt>
                <c:pt idx="1987">
                  <c:v>35656.0</c:v>
                </c:pt>
                <c:pt idx="1988">
                  <c:v>35657.0</c:v>
                </c:pt>
                <c:pt idx="1989">
                  <c:v>35660.0</c:v>
                </c:pt>
                <c:pt idx="1990">
                  <c:v>35661.0</c:v>
                </c:pt>
                <c:pt idx="1991">
                  <c:v>35662.0</c:v>
                </c:pt>
                <c:pt idx="1992">
                  <c:v>35663.0</c:v>
                </c:pt>
                <c:pt idx="1993">
                  <c:v>35664.0</c:v>
                </c:pt>
                <c:pt idx="1994">
                  <c:v>35667.0</c:v>
                </c:pt>
                <c:pt idx="1995">
                  <c:v>35668.0</c:v>
                </c:pt>
                <c:pt idx="1996">
                  <c:v>35669.0</c:v>
                </c:pt>
                <c:pt idx="1997">
                  <c:v>35670.0</c:v>
                </c:pt>
                <c:pt idx="1998">
                  <c:v>35671.0</c:v>
                </c:pt>
                <c:pt idx="1999">
                  <c:v>35674.0</c:v>
                </c:pt>
                <c:pt idx="2000">
                  <c:v>35675.0</c:v>
                </c:pt>
                <c:pt idx="2001">
                  <c:v>35676.0</c:v>
                </c:pt>
                <c:pt idx="2002">
                  <c:v>35677.0</c:v>
                </c:pt>
                <c:pt idx="2003">
                  <c:v>35678.0</c:v>
                </c:pt>
                <c:pt idx="2004">
                  <c:v>35681.0</c:v>
                </c:pt>
                <c:pt idx="2005">
                  <c:v>35682.0</c:v>
                </c:pt>
                <c:pt idx="2006">
                  <c:v>35683.0</c:v>
                </c:pt>
                <c:pt idx="2007">
                  <c:v>35684.0</c:v>
                </c:pt>
                <c:pt idx="2008">
                  <c:v>35685.0</c:v>
                </c:pt>
                <c:pt idx="2009">
                  <c:v>35688.0</c:v>
                </c:pt>
                <c:pt idx="2010">
                  <c:v>35689.0</c:v>
                </c:pt>
                <c:pt idx="2011">
                  <c:v>35690.0</c:v>
                </c:pt>
                <c:pt idx="2012">
                  <c:v>35691.0</c:v>
                </c:pt>
                <c:pt idx="2013">
                  <c:v>35692.0</c:v>
                </c:pt>
                <c:pt idx="2014">
                  <c:v>35695.0</c:v>
                </c:pt>
                <c:pt idx="2015">
                  <c:v>35696.0</c:v>
                </c:pt>
                <c:pt idx="2016">
                  <c:v>35697.0</c:v>
                </c:pt>
                <c:pt idx="2017">
                  <c:v>35698.0</c:v>
                </c:pt>
                <c:pt idx="2018">
                  <c:v>35699.0</c:v>
                </c:pt>
                <c:pt idx="2019">
                  <c:v>35702.0</c:v>
                </c:pt>
                <c:pt idx="2020">
                  <c:v>35703.0</c:v>
                </c:pt>
                <c:pt idx="2021">
                  <c:v>35704.0</c:v>
                </c:pt>
                <c:pt idx="2022">
                  <c:v>35705.0</c:v>
                </c:pt>
                <c:pt idx="2023">
                  <c:v>35706.0</c:v>
                </c:pt>
                <c:pt idx="2024">
                  <c:v>35709.0</c:v>
                </c:pt>
                <c:pt idx="2025">
                  <c:v>35710.0</c:v>
                </c:pt>
                <c:pt idx="2026">
                  <c:v>35711.0</c:v>
                </c:pt>
                <c:pt idx="2027">
                  <c:v>35712.0</c:v>
                </c:pt>
                <c:pt idx="2028">
                  <c:v>35713.0</c:v>
                </c:pt>
                <c:pt idx="2029">
                  <c:v>35716.0</c:v>
                </c:pt>
                <c:pt idx="2030">
                  <c:v>35717.0</c:v>
                </c:pt>
                <c:pt idx="2031">
                  <c:v>35718.0</c:v>
                </c:pt>
                <c:pt idx="2032">
                  <c:v>35719.0</c:v>
                </c:pt>
                <c:pt idx="2033">
                  <c:v>35720.0</c:v>
                </c:pt>
                <c:pt idx="2034">
                  <c:v>35723.0</c:v>
                </c:pt>
                <c:pt idx="2035">
                  <c:v>35724.0</c:v>
                </c:pt>
                <c:pt idx="2036">
                  <c:v>35725.0</c:v>
                </c:pt>
                <c:pt idx="2037">
                  <c:v>35726.0</c:v>
                </c:pt>
                <c:pt idx="2038">
                  <c:v>35727.0</c:v>
                </c:pt>
                <c:pt idx="2039">
                  <c:v>35730.0</c:v>
                </c:pt>
                <c:pt idx="2040">
                  <c:v>35731.0</c:v>
                </c:pt>
                <c:pt idx="2041">
                  <c:v>35732.0</c:v>
                </c:pt>
                <c:pt idx="2042">
                  <c:v>35733.0</c:v>
                </c:pt>
                <c:pt idx="2043">
                  <c:v>35734.0</c:v>
                </c:pt>
                <c:pt idx="2044">
                  <c:v>35737.0</c:v>
                </c:pt>
                <c:pt idx="2045">
                  <c:v>35738.0</c:v>
                </c:pt>
                <c:pt idx="2046">
                  <c:v>35739.0</c:v>
                </c:pt>
                <c:pt idx="2047">
                  <c:v>35740.0</c:v>
                </c:pt>
                <c:pt idx="2048">
                  <c:v>35741.0</c:v>
                </c:pt>
                <c:pt idx="2049">
                  <c:v>35744.0</c:v>
                </c:pt>
                <c:pt idx="2050">
                  <c:v>35745.0</c:v>
                </c:pt>
                <c:pt idx="2051">
                  <c:v>35746.0</c:v>
                </c:pt>
                <c:pt idx="2052">
                  <c:v>35747.0</c:v>
                </c:pt>
                <c:pt idx="2053">
                  <c:v>35748.0</c:v>
                </c:pt>
                <c:pt idx="2054">
                  <c:v>35751.0</c:v>
                </c:pt>
                <c:pt idx="2055">
                  <c:v>35752.0</c:v>
                </c:pt>
                <c:pt idx="2056">
                  <c:v>35753.0</c:v>
                </c:pt>
                <c:pt idx="2057">
                  <c:v>35754.0</c:v>
                </c:pt>
                <c:pt idx="2058">
                  <c:v>35755.0</c:v>
                </c:pt>
                <c:pt idx="2059">
                  <c:v>35758.0</c:v>
                </c:pt>
                <c:pt idx="2060">
                  <c:v>35759.0</c:v>
                </c:pt>
                <c:pt idx="2061">
                  <c:v>35760.0</c:v>
                </c:pt>
                <c:pt idx="2062">
                  <c:v>35761.0</c:v>
                </c:pt>
                <c:pt idx="2063">
                  <c:v>35762.0</c:v>
                </c:pt>
                <c:pt idx="2064">
                  <c:v>35765.0</c:v>
                </c:pt>
                <c:pt idx="2065">
                  <c:v>35766.0</c:v>
                </c:pt>
                <c:pt idx="2066">
                  <c:v>35767.0</c:v>
                </c:pt>
                <c:pt idx="2067">
                  <c:v>35768.0</c:v>
                </c:pt>
                <c:pt idx="2068">
                  <c:v>35769.0</c:v>
                </c:pt>
                <c:pt idx="2069">
                  <c:v>35772.0</c:v>
                </c:pt>
                <c:pt idx="2070">
                  <c:v>35773.0</c:v>
                </c:pt>
                <c:pt idx="2071">
                  <c:v>35774.0</c:v>
                </c:pt>
                <c:pt idx="2072">
                  <c:v>35775.0</c:v>
                </c:pt>
                <c:pt idx="2073">
                  <c:v>35776.0</c:v>
                </c:pt>
                <c:pt idx="2074">
                  <c:v>35779.0</c:v>
                </c:pt>
                <c:pt idx="2075">
                  <c:v>35780.0</c:v>
                </c:pt>
                <c:pt idx="2076">
                  <c:v>35781.0</c:v>
                </c:pt>
                <c:pt idx="2077">
                  <c:v>35782.0</c:v>
                </c:pt>
                <c:pt idx="2078">
                  <c:v>35783.0</c:v>
                </c:pt>
                <c:pt idx="2079">
                  <c:v>35786.0</c:v>
                </c:pt>
                <c:pt idx="2080">
                  <c:v>35787.0</c:v>
                </c:pt>
                <c:pt idx="2081">
                  <c:v>35788.0</c:v>
                </c:pt>
                <c:pt idx="2082">
                  <c:v>35789.0</c:v>
                </c:pt>
                <c:pt idx="2083">
                  <c:v>35790.0</c:v>
                </c:pt>
                <c:pt idx="2084">
                  <c:v>35793.0</c:v>
                </c:pt>
                <c:pt idx="2085">
                  <c:v>35794.0</c:v>
                </c:pt>
                <c:pt idx="2086">
                  <c:v>35795.0</c:v>
                </c:pt>
                <c:pt idx="2087">
                  <c:v>35796.0</c:v>
                </c:pt>
                <c:pt idx="2088">
                  <c:v>35797.0</c:v>
                </c:pt>
                <c:pt idx="2089">
                  <c:v>35800.0</c:v>
                </c:pt>
                <c:pt idx="2090">
                  <c:v>35801.0</c:v>
                </c:pt>
                <c:pt idx="2091">
                  <c:v>35802.0</c:v>
                </c:pt>
                <c:pt idx="2092">
                  <c:v>35803.0</c:v>
                </c:pt>
                <c:pt idx="2093">
                  <c:v>35804.0</c:v>
                </c:pt>
                <c:pt idx="2094">
                  <c:v>35807.0</c:v>
                </c:pt>
                <c:pt idx="2095">
                  <c:v>35808.0</c:v>
                </c:pt>
                <c:pt idx="2096">
                  <c:v>35809.0</c:v>
                </c:pt>
                <c:pt idx="2097">
                  <c:v>35810.0</c:v>
                </c:pt>
                <c:pt idx="2098">
                  <c:v>35811.0</c:v>
                </c:pt>
                <c:pt idx="2099">
                  <c:v>35814.0</c:v>
                </c:pt>
                <c:pt idx="2100">
                  <c:v>35815.0</c:v>
                </c:pt>
                <c:pt idx="2101">
                  <c:v>35816.0</c:v>
                </c:pt>
                <c:pt idx="2102">
                  <c:v>35817.0</c:v>
                </c:pt>
                <c:pt idx="2103">
                  <c:v>35818.0</c:v>
                </c:pt>
                <c:pt idx="2104">
                  <c:v>35821.0</c:v>
                </c:pt>
                <c:pt idx="2105">
                  <c:v>35822.0</c:v>
                </c:pt>
                <c:pt idx="2106">
                  <c:v>35823.0</c:v>
                </c:pt>
                <c:pt idx="2107">
                  <c:v>35824.0</c:v>
                </c:pt>
                <c:pt idx="2108">
                  <c:v>35825.0</c:v>
                </c:pt>
                <c:pt idx="2109">
                  <c:v>35828.0</c:v>
                </c:pt>
                <c:pt idx="2110">
                  <c:v>35829.0</c:v>
                </c:pt>
                <c:pt idx="2111">
                  <c:v>35830.0</c:v>
                </c:pt>
                <c:pt idx="2112">
                  <c:v>35831.0</c:v>
                </c:pt>
                <c:pt idx="2113">
                  <c:v>35832.0</c:v>
                </c:pt>
                <c:pt idx="2114">
                  <c:v>35835.0</c:v>
                </c:pt>
                <c:pt idx="2115">
                  <c:v>35836.0</c:v>
                </c:pt>
                <c:pt idx="2116">
                  <c:v>35837.0</c:v>
                </c:pt>
                <c:pt idx="2117">
                  <c:v>35838.0</c:v>
                </c:pt>
                <c:pt idx="2118">
                  <c:v>35839.0</c:v>
                </c:pt>
                <c:pt idx="2119">
                  <c:v>35842.0</c:v>
                </c:pt>
                <c:pt idx="2120">
                  <c:v>35843.0</c:v>
                </c:pt>
                <c:pt idx="2121">
                  <c:v>35844.0</c:v>
                </c:pt>
                <c:pt idx="2122">
                  <c:v>35845.0</c:v>
                </c:pt>
                <c:pt idx="2123">
                  <c:v>35846.0</c:v>
                </c:pt>
                <c:pt idx="2124">
                  <c:v>35849.0</c:v>
                </c:pt>
                <c:pt idx="2125">
                  <c:v>35850.0</c:v>
                </c:pt>
                <c:pt idx="2126">
                  <c:v>35851.0</c:v>
                </c:pt>
                <c:pt idx="2127">
                  <c:v>35852.0</c:v>
                </c:pt>
                <c:pt idx="2128">
                  <c:v>35853.0</c:v>
                </c:pt>
                <c:pt idx="2129">
                  <c:v>35856.0</c:v>
                </c:pt>
                <c:pt idx="2130">
                  <c:v>35857.0</c:v>
                </c:pt>
                <c:pt idx="2131">
                  <c:v>35858.0</c:v>
                </c:pt>
                <c:pt idx="2132">
                  <c:v>35859.0</c:v>
                </c:pt>
                <c:pt idx="2133">
                  <c:v>35860.0</c:v>
                </c:pt>
                <c:pt idx="2134">
                  <c:v>35863.0</c:v>
                </c:pt>
                <c:pt idx="2135">
                  <c:v>35864.0</c:v>
                </c:pt>
                <c:pt idx="2136">
                  <c:v>35865.0</c:v>
                </c:pt>
                <c:pt idx="2137">
                  <c:v>35866.0</c:v>
                </c:pt>
                <c:pt idx="2138">
                  <c:v>35867.0</c:v>
                </c:pt>
                <c:pt idx="2139">
                  <c:v>35870.0</c:v>
                </c:pt>
                <c:pt idx="2140">
                  <c:v>35871.0</c:v>
                </c:pt>
                <c:pt idx="2141">
                  <c:v>35872.0</c:v>
                </c:pt>
                <c:pt idx="2142">
                  <c:v>35873.0</c:v>
                </c:pt>
                <c:pt idx="2143">
                  <c:v>35874.0</c:v>
                </c:pt>
                <c:pt idx="2144">
                  <c:v>35877.0</c:v>
                </c:pt>
                <c:pt idx="2145">
                  <c:v>35878.0</c:v>
                </c:pt>
                <c:pt idx="2146">
                  <c:v>35879.0</c:v>
                </c:pt>
                <c:pt idx="2147">
                  <c:v>35880.0</c:v>
                </c:pt>
                <c:pt idx="2148">
                  <c:v>35881.0</c:v>
                </c:pt>
                <c:pt idx="2149">
                  <c:v>35884.0</c:v>
                </c:pt>
                <c:pt idx="2150">
                  <c:v>35885.0</c:v>
                </c:pt>
                <c:pt idx="2151">
                  <c:v>35886.0</c:v>
                </c:pt>
                <c:pt idx="2152">
                  <c:v>35887.0</c:v>
                </c:pt>
                <c:pt idx="2153">
                  <c:v>35888.0</c:v>
                </c:pt>
                <c:pt idx="2154">
                  <c:v>35891.0</c:v>
                </c:pt>
                <c:pt idx="2155">
                  <c:v>35892.0</c:v>
                </c:pt>
                <c:pt idx="2156">
                  <c:v>35893.0</c:v>
                </c:pt>
                <c:pt idx="2157">
                  <c:v>35894.0</c:v>
                </c:pt>
                <c:pt idx="2158">
                  <c:v>35895.0</c:v>
                </c:pt>
                <c:pt idx="2159">
                  <c:v>35898.0</c:v>
                </c:pt>
                <c:pt idx="2160">
                  <c:v>35899.0</c:v>
                </c:pt>
                <c:pt idx="2161">
                  <c:v>35900.0</c:v>
                </c:pt>
                <c:pt idx="2162">
                  <c:v>35901.0</c:v>
                </c:pt>
                <c:pt idx="2163">
                  <c:v>35902.0</c:v>
                </c:pt>
                <c:pt idx="2164">
                  <c:v>35905.0</c:v>
                </c:pt>
                <c:pt idx="2165">
                  <c:v>35906.0</c:v>
                </c:pt>
                <c:pt idx="2166">
                  <c:v>35907.0</c:v>
                </c:pt>
                <c:pt idx="2167">
                  <c:v>35908.0</c:v>
                </c:pt>
                <c:pt idx="2168">
                  <c:v>35909.0</c:v>
                </c:pt>
                <c:pt idx="2169">
                  <c:v>35912.0</c:v>
                </c:pt>
                <c:pt idx="2170">
                  <c:v>35913.0</c:v>
                </c:pt>
                <c:pt idx="2171">
                  <c:v>35914.0</c:v>
                </c:pt>
                <c:pt idx="2172">
                  <c:v>35915.0</c:v>
                </c:pt>
                <c:pt idx="2173">
                  <c:v>35916.0</c:v>
                </c:pt>
                <c:pt idx="2174">
                  <c:v>35919.0</c:v>
                </c:pt>
                <c:pt idx="2175">
                  <c:v>35920.0</c:v>
                </c:pt>
                <c:pt idx="2176">
                  <c:v>35921.0</c:v>
                </c:pt>
                <c:pt idx="2177">
                  <c:v>35922.0</c:v>
                </c:pt>
                <c:pt idx="2178">
                  <c:v>35923.0</c:v>
                </c:pt>
                <c:pt idx="2179">
                  <c:v>35926.0</c:v>
                </c:pt>
                <c:pt idx="2180">
                  <c:v>35927.0</c:v>
                </c:pt>
                <c:pt idx="2181">
                  <c:v>35928.0</c:v>
                </c:pt>
                <c:pt idx="2182">
                  <c:v>35929.0</c:v>
                </c:pt>
                <c:pt idx="2183">
                  <c:v>35930.0</c:v>
                </c:pt>
                <c:pt idx="2184">
                  <c:v>35933.0</c:v>
                </c:pt>
                <c:pt idx="2185">
                  <c:v>35934.0</c:v>
                </c:pt>
                <c:pt idx="2186">
                  <c:v>35935.0</c:v>
                </c:pt>
                <c:pt idx="2187">
                  <c:v>35936.0</c:v>
                </c:pt>
                <c:pt idx="2188">
                  <c:v>35937.0</c:v>
                </c:pt>
                <c:pt idx="2189">
                  <c:v>35940.0</c:v>
                </c:pt>
                <c:pt idx="2190">
                  <c:v>35941.0</c:v>
                </c:pt>
                <c:pt idx="2191">
                  <c:v>35942.0</c:v>
                </c:pt>
                <c:pt idx="2192">
                  <c:v>35943.0</c:v>
                </c:pt>
                <c:pt idx="2193">
                  <c:v>35944.0</c:v>
                </c:pt>
                <c:pt idx="2194">
                  <c:v>35947.0</c:v>
                </c:pt>
                <c:pt idx="2195">
                  <c:v>35948.0</c:v>
                </c:pt>
                <c:pt idx="2196">
                  <c:v>35949.0</c:v>
                </c:pt>
                <c:pt idx="2197">
                  <c:v>35950.0</c:v>
                </c:pt>
                <c:pt idx="2198">
                  <c:v>35951.0</c:v>
                </c:pt>
                <c:pt idx="2199">
                  <c:v>35954.0</c:v>
                </c:pt>
                <c:pt idx="2200">
                  <c:v>35955.0</c:v>
                </c:pt>
                <c:pt idx="2201">
                  <c:v>35956.0</c:v>
                </c:pt>
                <c:pt idx="2202">
                  <c:v>35957.0</c:v>
                </c:pt>
                <c:pt idx="2203">
                  <c:v>35958.0</c:v>
                </c:pt>
                <c:pt idx="2204">
                  <c:v>35961.0</c:v>
                </c:pt>
                <c:pt idx="2205">
                  <c:v>35962.0</c:v>
                </c:pt>
                <c:pt idx="2206">
                  <c:v>35963.0</c:v>
                </c:pt>
                <c:pt idx="2207">
                  <c:v>35964.0</c:v>
                </c:pt>
                <c:pt idx="2208">
                  <c:v>35965.0</c:v>
                </c:pt>
                <c:pt idx="2209">
                  <c:v>35968.0</c:v>
                </c:pt>
                <c:pt idx="2210">
                  <c:v>35969.0</c:v>
                </c:pt>
                <c:pt idx="2211">
                  <c:v>35970.0</c:v>
                </c:pt>
                <c:pt idx="2212">
                  <c:v>35971.0</c:v>
                </c:pt>
                <c:pt idx="2213">
                  <c:v>35972.0</c:v>
                </c:pt>
                <c:pt idx="2214">
                  <c:v>35975.0</c:v>
                </c:pt>
                <c:pt idx="2215">
                  <c:v>35976.0</c:v>
                </c:pt>
                <c:pt idx="2216">
                  <c:v>35977.0</c:v>
                </c:pt>
                <c:pt idx="2217">
                  <c:v>35978.0</c:v>
                </c:pt>
                <c:pt idx="2218">
                  <c:v>35979.0</c:v>
                </c:pt>
                <c:pt idx="2219">
                  <c:v>35982.0</c:v>
                </c:pt>
                <c:pt idx="2220">
                  <c:v>35983.0</c:v>
                </c:pt>
                <c:pt idx="2221">
                  <c:v>35984.0</c:v>
                </c:pt>
                <c:pt idx="2222">
                  <c:v>35985.0</c:v>
                </c:pt>
                <c:pt idx="2223">
                  <c:v>35986.0</c:v>
                </c:pt>
                <c:pt idx="2224">
                  <c:v>35989.0</c:v>
                </c:pt>
                <c:pt idx="2225">
                  <c:v>35990.0</c:v>
                </c:pt>
                <c:pt idx="2226">
                  <c:v>35991.0</c:v>
                </c:pt>
                <c:pt idx="2227">
                  <c:v>35992.0</c:v>
                </c:pt>
                <c:pt idx="2228">
                  <c:v>35993.0</c:v>
                </c:pt>
                <c:pt idx="2229">
                  <c:v>35996.0</c:v>
                </c:pt>
                <c:pt idx="2230">
                  <c:v>35997.0</c:v>
                </c:pt>
                <c:pt idx="2231">
                  <c:v>35998.0</c:v>
                </c:pt>
                <c:pt idx="2232">
                  <c:v>35999.0</c:v>
                </c:pt>
                <c:pt idx="2233">
                  <c:v>36000.0</c:v>
                </c:pt>
                <c:pt idx="2234">
                  <c:v>36003.0</c:v>
                </c:pt>
                <c:pt idx="2235">
                  <c:v>36004.0</c:v>
                </c:pt>
                <c:pt idx="2236">
                  <c:v>36005.0</c:v>
                </c:pt>
                <c:pt idx="2237">
                  <c:v>36006.0</c:v>
                </c:pt>
                <c:pt idx="2238">
                  <c:v>36007.0</c:v>
                </c:pt>
                <c:pt idx="2239">
                  <c:v>36010.0</c:v>
                </c:pt>
                <c:pt idx="2240">
                  <c:v>36011.0</c:v>
                </c:pt>
                <c:pt idx="2241">
                  <c:v>36012.0</c:v>
                </c:pt>
                <c:pt idx="2242">
                  <c:v>36013.0</c:v>
                </c:pt>
                <c:pt idx="2243">
                  <c:v>36014.0</c:v>
                </c:pt>
                <c:pt idx="2244">
                  <c:v>36017.0</c:v>
                </c:pt>
                <c:pt idx="2245">
                  <c:v>36018.0</c:v>
                </c:pt>
                <c:pt idx="2246">
                  <c:v>36019.0</c:v>
                </c:pt>
                <c:pt idx="2247">
                  <c:v>36020.0</c:v>
                </c:pt>
                <c:pt idx="2248">
                  <c:v>36021.0</c:v>
                </c:pt>
                <c:pt idx="2249">
                  <c:v>36024.0</c:v>
                </c:pt>
                <c:pt idx="2250">
                  <c:v>36025.0</c:v>
                </c:pt>
                <c:pt idx="2251">
                  <c:v>36026.0</c:v>
                </c:pt>
                <c:pt idx="2252">
                  <c:v>36027.0</c:v>
                </c:pt>
                <c:pt idx="2253">
                  <c:v>36028.0</c:v>
                </c:pt>
                <c:pt idx="2254">
                  <c:v>36031.0</c:v>
                </c:pt>
                <c:pt idx="2255">
                  <c:v>36032.0</c:v>
                </c:pt>
                <c:pt idx="2256">
                  <c:v>36033.0</c:v>
                </c:pt>
                <c:pt idx="2257">
                  <c:v>36034.0</c:v>
                </c:pt>
                <c:pt idx="2258">
                  <c:v>36035.0</c:v>
                </c:pt>
                <c:pt idx="2259">
                  <c:v>36038.0</c:v>
                </c:pt>
                <c:pt idx="2260">
                  <c:v>36039.0</c:v>
                </c:pt>
                <c:pt idx="2261">
                  <c:v>36040.0</c:v>
                </c:pt>
                <c:pt idx="2262">
                  <c:v>36041.0</c:v>
                </c:pt>
                <c:pt idx="2263">
                  <c:v>36042.0</c:v>
                </c:pt>
                <c:pt idx="2264">
                  <c:v>36045.0</c:v>
                </c:pt>
                <c:pt idx="2265">
                  <c:v>36046.0</c:v>
                </c:pt>
                <c:pt idx="2266">
                  <c:v>36047.0</c:v>
                </c:pt>
                <c:pt idx="2267">
                  <c:v>36048.0</c:v>
                </c:pt>
                <c:pt idx="2268">
                  <c:v>36049.0</c:v>
                </c:pt>
                <c:pt idx="2269">
                  <c:v>36052.0</c:v>
                </c:pt>
                <c:pt idx="2270">
                  <c:v>36053.0</c:v>
                </c:pt>
                <c:pt idx="2271">
                  <c:v>36054.0</c:v>
                </c:pt>
                <c:pt idx="2272">
                  <c:v>36055.0</c:v>
                </c:pt>
                <c:pt idx="2273">
                  <c:v>36056.0</c:v>
                </c:pt>
                <c:pt idx="2274">
                  <c:v>36059.0</c:v>
                </c:pt>
                <c:pt idx="2275">
                  <c:v>36060.0</c:v>
                </c:pt>
                <c:pt idx="2276">
                  <c:v>36061.0</c:v>
                </c:pt>
                <c:pt idx="2277">
                  <c:v>36062.0</c:v>
                </c:pt>
                <c:pt idx="2278">
                  <c:v>36063.0</c:v>
                </c:pt>
                <c:pt idx="2279">
                  <c:v>36066.0</c:v>
                </c:pt>
                <c:pt idx="2280">
                  <c:v>36067.0</c:v>
                </c:pt>
                <c:pt idx="2281">
                  <c:v>36068.0</c:v>
                </c:pt>
                <c:pt idx="2282">
                  <c:v>36069.0</c:v>
                </c:pt>
                <c:pt idx="2283">
                  <c:v>36070.0</c:v>
                </c:pt>
                <c:pt idx="2284">
                  <c:v>36073.0</c:v>
                </c:pt>
                <c:pt idx="2285">
                  <c:v>36074.0</c:v>
                </c:pt>
                <c:pt idx="2286">
                  <c:v>36075.0</c:v>
                </c:pt>
                <c:pt idx="2287">
                  <c:v>36076.0</c:v>
                </c:pt>
                <c:pt idx="2288">
                  <c:v>36077.0</c:v>
                </c:pt>
                <c:pt idx="2289">
                  <c:v>36080.0</c:v>
                </c:pt>
                <c:pt idx="2290">
                  <c:v>36081.0</c:v>
                </c:pt>
                <c:pt idx="2291">
                  <c:v>36082.0</c:v>
                </c:pt>
                <c:pt idx="2292">
                  <c:v>36083.0</c:v>
                </c:pt>
                <c:pt idx="2293">
                  <c:v>36084.0</c:v>
                </c:pt>
                <c:pt idx="2294">
                  <c:v>36087.0</c:v>
                </c:pt>
                <c:pt idx="2295">
                  <c:v>36088.0</c:v>
                </c:pt>
                <c:pt idx="2296">
                  <c:v>36089.0</c:v>
                </c:pt>
                <c:pt idx="2297">
                  <c:v>36090.0</c:v>
                </c:pt>
                <c:pt idx="2298">
                  <c:v>36091.0</c:v>
                </c:pt>
                <c:pt idx="2299">
                  <c:v>36094.0</c:v>
                </c:pt>
                <c:pt idx="2300">
                  <c:v>36095.0</c:v>
                </c:pt>
                <c:pt idx="2301">
                  <c:v>36096.0</c:v>
                </c:pt>
                <c:pt idx="2302">
                  <c:v>36097.0</c:v>
                </c:pt>
                <c:pt idx="2303">
                  <c:v>36098.0</c:v>
                </c:pt>
                <c:pt idx="2304">
                  <c:v>36101.0</c:v>
                </c:pt>
                <c:pt idx="2305">
                  <c:v>36102.0</c:v>
                </c:pt>
                <c:pt idx="2306">
                  <c:v>36103.0</c:v>
                </c:pt>
                <c:pt idx="2307">
                  <c:v>36104.0</c:v>
                </c:pt>
                <c:pt idx="2308">
                  <c:v>36105.0</c:v>
                </c:pt>
                <c:pt idx="2309">
                  <c:v>36108.0</c:v>
                </c:pt>
                <c:pt idx="2310">
                  <c:v>36109.0</c:v>
                </c:pt>
                <c:pt idx="2311">
                  <c:v>36110.0</c:v>
                </c:pt>
                <c:pt idx="2312">
                  <c:v>36111.0</c:v>
                </c:pt>
                <c:pt idx="2313">
                  <c:v>36112.0</c:v>
                </c:pt>
                <c:pt idx="2314">
                  <c:v>36115.0</c:v>
                </c:pt>
                <c:pt idx="2315">
                  <c:v>36116.0</c:v>
                </c:pt>
                <c:pt idx="2316">
                  <c:v>36117.0</c:v>
                </c:pt>
                <c:pt idx="2317">
                  <c:v>36118.0</c:v>
                </c:pt>
                <c:pt idx="2318">
                  <c:v>36119.0</c:v>
                </c:pt>
                <c:pt idx="2319">
                  <c:v>36122.0</c:v>
                </c:pt>
                <c:pt idx="2320">
                  <c:v>36123.0</c:v>
                </c:pt>
                <c:pt idx="2321">
                  <c:v>36124.0</c:v>
                </c:pt>
                <c:pt idx="2322">
                  <c:v>36125.0</c:v>
                </c:pt>
                <c:pt idx="2323">
                  <c:v>36126.0</c:v>
                </c:pt>
                <c:pt idx="2324">
                  <c:v>36129.0</c:v>
                </c:pt>
                <c:pt idx="2325">
                  <c:v>36130.0</c:v>
                </c:pt>
                <c:pt idx="2326">
                  <c:v>36131.0</c:v>
                </c:pt>
                <c:pt idx="2327">
                  <c:v>36132.0</c:v>
                </c:pt>
                <c:pt idx="2328">
                  <c:v>36133.0</c:v>
                </c:pt>
                <c:pt idx="2329">
                  <c:v>36136.0</c:v>
                </c:pt>
                <c:pt idx="2330">
                  <c:v>36137.0</c:v>
                </c:pt>
                <c:pt idx="2331">
                  <c:v>36138.0</c:v>
                </c:pt>
                <c:pt idx="2332">
                  <c:v>36139.0</c:v>
                </c:pt>
                <c:pt idx="2333">
                  <c:v>36140.0</c:v>
                </c:pt>
                <c:pt idx="2334">
                  <c:v>36143.0</c:v>
                </c:pt>
                <c:pt idx="2335">
                  <c:v>36144.0</c:v>
                </c:pt>
                <c:pt idx="2336">
                  <c:v>36145.0</c:v>
                </c:pt>
                <c:pt idx="2337">
                  <c:v>36146.0</c:v>
                </c:pt>
                <c:pt idx="2338">
                  <c:v>36147.0</c:v>
                </c:pt>
                <c:pt idx="2339">
                  <c:v>36150.0</c:v>
                </c:pt>
                <c:pt idx="2340">
                  <c:v>36151.0</c:v>
                </c:pt>
                <c:pt idx="2341">
                  <c:v>36152.0</c:v>
                </c:pt>
                <c:pt idx="2342">
                  <c:v>36153.0</c:v>
                </c:pt>
                <c:pt idx="2343">
                  <c:v>36154.0</c:v>
                </c:pt>
                <c:pt idx="2344">
                  <c:v>36157.0</c:v>
                </c:pt>
                <c:pt idx="2345">
                  <c:v>36158.0</c:v>
                </c:pt>
                <c:pt idx="2346">
                  <c:v>36159.0</c:v>
                </c:pt>
                <c:pt idx="2347">
                  <c:v>36160.0</c:v>
                </c:pt>
                <c:pt idx="2348">
                  <c:v>36161.0</c:v>
                </c:pt>
                <c:pt idx="2349">
                  <c:v>36164.0</c:v>
                </c:pt>
                <c:pt idx="2350">
                  <c:v>36165.0</c:v>
                </c:pt>
                <c:pt idx="2351">
                  <c:v>36166.0</c:v>
                </c:pt>
                <c:pt idx="2352">
                  <c:v>36167.0</c:v>
                </c:pt>
                <c:pt idx="2353">
                  <c:v>36168.0</c:v>
                </c:pt>
                <c:pt idx="2354">
                  <c:v>36171.0</c:v>
                </c:pt>
                <c:pt idx="2355">
                  <c:v>36172.0</c:v>
                </c:pt>
                <c:pt idx="2356">
                  <c:v>36173.0</c:v>
                </c:pt>
                <c:pt idx="2357">
                  <c:v>36174.0</c:v>
                </c:pt>
                <c:pt idx="2358">
                  <c:v>36175.0</c:v>
                </c:pt>
                <c:pt idx="2359">
                  <c:v>36178.0</c:v>
                </c:pt>
                <c:pt idx="2360">
                  <c:v>36179.0</c:v>
                </c:pt>
                <c:pt idx="2361">
                  <c:v>36180.0</c:v>
                </c:pt>
                <c:pt idx="2362">
                  <c:v>36181.0</c:v>
                </c:pt>
                <c:pt idx="2363">
                  <c:v>36182.0</c:v>
                </c:pt>
                <c:pt idx="2364">
                  <c:v>36185.0</c:v>
                </c:pt>
                <c:pt idx="2365">
                  <c:v>36186.0</c:v>
                </c:pt>
                <c:pt idx="2366">
                  <c:v>36187.0</c:v>
                </c:pt>
                <c:pt idx="2367">
                  <c:v>36188.0</c:v>
                </c:pt>
                <c:pt idx="2368">
                  <c:v>36189.0</c:v>
                </c:pt>
                <c:pt idx="2369">
                  <c:v>36192.0</c:v>
                </c:pt>
                <c:pt idx="2370">
                  <c:v>36193.0</c:v>
                </c:pt>
                <c:pt idx="2371">
                  <c:v>36194.0</c:v>
                </c:pt>
                <c:pt idx="2372">
                  <c:v>36195.0</c:v>
                </c:pt>
                <c:pt idx="2373">
                  <c:v>36196.0</c:v>
                </c:pt>
                <c:pt idx="2374">
                  <c:v>36199.0</c:v>
                </c:pt>
                <c:pt idx="2375">
                  <c:v>36200.0</c:v>
                </c:pt>
                <c:pt idx="2376">
                  <c:v>36201.0</c:v>
                </c:pt>
                <c:pt idx="2377">
                  <c:v>36202.0</c:v>
                </c:pt>
                <c:pt idx="2378">
                  <c:v>36203.0</c:v>
                </c:pt>
                <c:pt idx="2379">
                  <c:v>36206.0</c:v>
                </c:pt>
                <c:pt idx="2380">
                  <c:v>36207.0</c:v>
                </c:pt>
                <c:pt idx="2381">
                  <c:v>36208.0</c:v>
                </c:pt>
                <c:pt idx="2382">
                  <c:v>36209.0</c:v>
                </c:pt>
                <c:pt idx="2383">
                  <c:v>36210.0</c:v>
                </c:pt>
                <c:pt idx="2384">
                  <c:v>36213.0</c:v>
                </c:pt>
                <c:pt idx="2385">
                  <c:v>36214.0</c:v>
                </c:pt>
                <c:pt idx="2386">
                  <c:v>36215.0</c:v>
                </c:pt>
                <c:pt idx="2387">
                  <c:v>36216.0</c:v>
                </c:pt>
                <c:pt idx="2388">
                  <c:v>36217.0</c:v>
                </c:pt>
                <c:pt idx="2389">
                  <c:v>36220.0</c:v>
                </c:pt>
                <c:pt idx="2390">
                  <c:v>36221.0</c:v>
                </c:pt>
                <c:pt idx="2391">
                  <c:v>36222.0</c:v>
                </c:pt>
                <c:pt idx="2392">
                  <c:v>36223.0</c:v>
                </c:pt>
                <c:pt idx="2393">
                  <c:v>36224.0</c:v>
                </c:pt>
                <c:pt idx="2394">
                  <c:v>36227.0</c:v>
                </c:pt>
                <c:pt idx="2395">
                  <c:v>36228.0</c:v>
                </c:pt>
                <c:pt idx="2396">
                  <c:v>36229.0</c:v>
                </c:pt>
                <c:pt idx="2397">
                  <c:v>36230.0</c:v>
                </c:pt>
                <c:pt idx="2398">
                  <c:v>36231.0</c:v>
                </c:pt>
                <c:pt idx="2399">
                  <c:v>36234.0</c:v>
                </c:pt>
                <c:pt idx="2400">
                  <c:v>36235.0</c:v>
                </c:pt>
                <c:pt idx="2401">
                  <c:v>36236.0</c:v>
                </c:pt>
                <c:pt idx="2402">
                  <c:v>36237.0</c:v>
                </c:pt>
                <c:pt idx="2403">
                  <c:v>36238.0</c:v>
                </c:pt>
                <c:pt idx="2404">
                  <c:v>36241.0</c:v>
                </c:pt>
                <c:pt idx="2405">
                  <c:v>36242.0</c:v>
                </c:pt>
                <c:pt idx="2406">
                  <c:v>36243.0</c:v>
                </c:pt>
                <c:pt idx="2407">
                  <c:v>36244.0</c:v>
                </c:pt>
                <c:pt idx="2408">
                  <c:v>36245.0</c:v>
                </c:pt>
                <c:pt idx="2409">
                  <c:v>36248.0</c:v>
                </c:pt>
                <c:pt idx="2410">
                  <c:v>36249.0</c:v>
                </c:pt>
                <c:pt idx="2411">
                  <c:v>36250.0</c:v>
                </c:pt>
                <c:pt idx="2412">
                  <c:v>36251.0</c:v>
                </c:pt>
                <c:pt idx="2413">
                  <c:v>36252.0</c:v>
                </c:pt>
                <c:pt idx="2414">
                  <c:v>36255.0</c:v>
                </c:pt>
                <c:pt idx="2415">
                  <c:v>36256.0</c:v>
                </c:pt>
                <c:pt idx="2416">
                  <c:v>36257.0</c:v>
                </c:pt>
                <c:pt idx="2417">
                  <c:v>36258.0</c:v>
                </c:pt>
                <c:pt idx="2418">
                  <c:v>36259.0</c:v>
                </c:pt>
                <c:pt idx="2419">
                  <c:v>36262.0</c:v>
                </c:pt>
                <c:pt idx="2420">
                  <c:v>36263.0</c:v>
                </c:pt>
                <c:pt idx="2421">
                  <c:v>36264.0</c:v>
                </c:pt>
                <c:pt idx="2422">
                  <c:v>36265.0</c:v>
                </c:pt>
                <c:pt idx="2423">
                  <c:v>36266.0</c:v>
                </c:pt>
                <c:pt idx="2424">
                  <c:v>36269.0</c:v>
                </c:pt>
                <c:pt idx="2425">
                  <c:v>36270.0</c:v>
                </c:pt>
                <c:pt idx="2426">
                  <c:v>36271.0</c:v>
                </c:pt>
                <c:pt idx="2427">
                  <c:v>36272.0</c:v>
                </c:pt>
                <c:pt idx="2428">
                  <c:v>36273.0</c:v>
                </c:pt>
                <c:pt idx="2429">
                  <c:v>36276.0</c:v>
                </c:pt>
                <c:pt idx="2430">
                  <c:v>36277.0</c:v>
                </c:pt>
                <c:pt idx="2431">
                  <c:v>36278.0</c:v>
                </c:pt>
                <c:pt idx="2432">
                  <c:v>36279.0</c:v>
                </c:pt>
                <c:pt idx="2433">
                  <c:v>36280.0</c:v>
                </c:pt>
                <c:pt idx="2434">
                  <c:v>36283.0</c:v>
                </c:pt>
                <c:pt idx="2435">
                  <c:v>36284.0</c:v>
                </c:pt>
                <c:pt idx="2436">
                  <c:v>36285.0</c:v>
                </c:pt>
                <c:pt idx="2437">
                  <c:v>36286.0</c:v>
                </c:pt>
                <c:pt idx="2438">
                  <c:v>36287.0</c:v>
                </c:pt>
                <c:pt idx="2439">
                  <c:v>36290.0</c:v>
                </c:pt>
                <c:pt idx="2440">
                  <c:v>36291.0</c:v>
                </c:pt>
                <c:pt idx="2441">
                  <c:v>36292.0</c:v>
                </c:pt>
                <c:pt idx="2442">
                  <c:v>36293.0</c:v>
                </c:pt>
                <c:pt idx="2443">
                  <c:v>36294.0</c:v>
                </c:pt>
                <c:pt idx="2444">
                  <c:v>36297.0</c:v>
                </c:pt>
                <c:pt idx="2445">
                  <c:v>36298.0</c:v>
                </c:pt>
                <c:pt idx="2446">
                  <c:v>36299.0</c:v>
                </c:pt>
                <c:pt idx="2447">
                  <c:v>36300.0</c:v>
                </c:pt>
                <c:pt idx="2448">
                  <c:v>36301.0</c:v>
                </c:pt>
                <c:pt idx="2449">
                  <c:v>36304.0</c:v>
                </c:pt>
                <c:pt idx="2450">
                  <c:v>36305.0</c:v>
                </c:pt>
                <c:pt idx="2451">
                  <c:v>36306.0</c:v>
                </c:pt>
                <c:pt idx="2452">
                  <c:v>36307.0</c:v>
                </c:pt>
                <c:pt idx="2453">
                  <c:v>36308.0</c:v>
                </c:pt>
                <c:pt idx="2454">
                  <c:v>36311.0</c:v>
                </c:pt>
                <c:pt idx="2455">
                  <c:v>36312.0</c:v>
                </c:pt>
                <c:pt idx="2456">
                  <c:v>36313.0</c:v>
                </c:pt>
                <c:pt idx="2457">
                  <c:v>36314.0</c:v>
                </c:pt>
                <c:pt idx="2458">
                  <c:v>36315.0</c:v>
                </c:pt>
                <c:pt idx="2459">
                  <c:v>36318.0</c:v>
                </c:pt>
                <c:pt idx="2460">
                  <c:v>36319.0</c:v>
                </c:pt>
                <c:pt idx="2461">
                  <c:v>36320.0</c:v>
                </c:pt>
                <c:pt idx="2462">
                  <c:v>36321.0</c:v>
                </c:pt>
                <c:pt idx="2463">
                  <c:v>36322.0</c:v>
                </c:pt>
                <c:pt idx="2464">
                  <c:v>36325.0</c:v>
                </c:pt>
                <c:pt idx="2465">
                  <c:v>36326.0</c:v>
                </c:pt>
                <c:pt idx="2466">
                  <c:v>36327.0</c:v>
                </c:pt>
                <c:pt idx="2467">
                  <c:v>36328.0</c:v>
                </c:pt>
                <c:pt idx="2468">
                  <c:v>36329.0</c:v>
                </c:pt>
                <c:pt idx="2469">
                  <c:v>36332.0</c:v>
                </c:pt>
                <c:pt idx="2470">
                  <c:v>36333.0</c:v>
                </c:pt>
                <c:pt idx="2471">
                  <c:v>36334.0</c:v>
                </c:pt>
                <c:pt idx="2472">
                  <c:v>36335.0</c:v>
                </c:pt>
                <c:pt idx="2473">
                  <c:v>36336.0</c:v>
                </c:pt>
                <c:pt idx="2474">
                  <c:v>36339.0</c:v>
                </c:pt>
                <c:pt idx="2475">
                  <c:v>36340.0</c:v>
                </c:pt>
                <c:pt idx="2476">
                  <c:v>36341.0</c:v>
                </c:pt>
                <c:pt idx="2477">
                  <c:v>36342.0</c:v>
                </c:pt>
                <c:pt idx="2478">
                  <c:v>36343.0</c:v>
                </c:pt>
                <c:pt idx="2479">
                  <c:v>36346.0</c:v>
                </c:pt>
                <c:pt idx="2480">
                  <c:v>36347.0</c:v>
                </c:pt>
                <c:pt idx="2481">
                  <c:v>36348.0</c:v>
                </c:pt>
                <c:pt idx="2482">
                  <c:v>36349.0</c:v>
                </c:pt>
                <c:pt idx="2483">
                  <c:v>36350.0</c:v>
                </c:pt>
                <c:pt idx="2484">
                  <c:v>36353.0</c:v>
                </c:pt>
                <c:pt idx="2485">
                  <c:v>36354.0</c:v>
                </c:pt>
                <c:pt idx="2486">
                  <c:v>36355.0</c:v>
                </c:pt>
                <c:pt idx="2487">
                  <c:v>36356.0</c:v>
                </c:pt>
                <c:pt idx="2488">
                  <c:v>36357.0</c:v>
                </c:pt>
                <c:pt idx="2489">
                  <c:v>36360.0</c:v>
                </c:pt>
                <c:pt idx="2490">
                  <c:v>36361.0</c:v>
                </c:pt>
                <c:pt idx="2491">
                  <c:v>36362.0</c:v>
                </c:pt>
                <c:pt idx="2492">
                  <c:v>36363.0</c:v>
                </c:pt>
                <c:pt idx="2493">
                  <c:v>36364.0</c:v>
                </c:pt>
                <c:pt idx="2494">
                  <c:v>36367.0</c:v>
                </c:pt>
                <c:pt idx="2495">
                  <c:v>36368.0</c:v>
                </c:pt>
                <c:pt idx="2496">
                  <c:v>36369.0</c:v>
                </c:pt>
                <c:pt idx="2497">
                  <c:v>36370.0</c:v>
                </c:pt>
                <c:pt idx="2498">
                  <c:v>36371.0</c:v>
                </c:pt>
                <c:pt idx="2499">
                  <c:v>36374.0</c:v>
                </c:pt>
                <c:pt idx="2500">
                  <c:v>36375.0</c:v>
                </c:pt>
                <c:pt idx="2501">
                  <c:v>36376.0</c:v>
                </c:pt>
                <c:pt idx="2502">
                  <c:v>36377.0</c:v>
                </c:pt>
                <c:pt idx="2503">
                  <c:v>36378.0</c:v>
                </c:pt>
                <c:pt idx="2504">
                  <c:v>36381.0</c:v>
                </c:pt>
                <c:pt idx="2505">
                  <c:v>36382.0</c:v>
                </c:pt>
                <c:pt idx="2506">
                  <c:v>36383.0</c:v>
                </c:pt>
                <c:pt idx="2507">
                  <c:v>36384.0</c:v>
                </c:pt>
                <c:pt idx="2508">
                  <c:v>36385.0</c:v>
                </c:pt>
                <c:pt idx="2509">
                  <c:v>36388.0</c:v>
                </c:pt>
                <c:pt idx="2510">
                  <c:v>36389.0</c:v>
                </c:pt>
                <c:pt idx="2511">
                  <c:v>36390.0</c:v>
                </c:pt>
                <c:pt idx="2512">
                  <c:v>36391.0</c:v>
                </c:pt>
                <c:pt idx="2513">
                  <c:v>36392.0</c:v>
                </c:pt>
                <c:pt idx="2514">
                  <c:v>36395.0</c:v>
                </c:pt>
                <c:pt idx="2515">
                  <c:v>36396.0</c:v>
                </c:pt>
                <c:pt idx="2516">
                  <c:v>36397.0</c:v>
                </c:pt>
                <c:pt idx="2517">
                  <c:v>36398.0</c:v>
                </c:pt>
                <c:pt idx="2518">
                  <c:v>36399.0</c:v>
                </c:pt>
                <c:pt idx="2519">
                  <c:v>36402.0</c:v>
                </c:pt>
                <c:pt idx="2520">
                  <c:v>36403.0</c:v>
                </c:pt>
                <c:pt idx="2521">
                  <c:v>36404.0</c:v>
                </c:pt>
                <c:pt idx="2522">
                  <c:v>36405.0</c:v>
                </c:pt>
                <c:pt idx="2523">
                  <c:v>36406.0</c:v>
                </c:pt>
                <c:pt idx="2524">
                  <c:v>36409.0</c:v>
                </c:pt>
                <c:pt idx="2525">
                  <c:v>36410.0</c:v>
                </c:pt>
                <c:pt idx="2526">
                  <c:v>36411.0</c:v>
                </c:pt>
                <c:pt idx="2527">
                  <c:v>36412.0</c:v>
                </c:pt>
                <c:pt idx="2528">
                  <c:v>36413.0</c:v>
                </c:pt>
                <c:pt idx="2529">
                  <c:v>36416.0</c:v>
                </c:pt>
                <c:pt idx="2530">
                  <c:v>36417.0</c:v>
                </c:pt>
                <c:pt idx="2531">
                  <c:v>36418.0</c:v>
                </c:pt>
                <c:pt idx="2532">
                  <c:v>36419.0</c:v>
                </c:pt>
                <c:pt idx="2533">
                  <c:v>36420.0</c:v>
                </c:pt>
                <c:pt idx="2534">
                  <c:v>36423.0</c:v>
                </c:pt>
                <c:pt idx="2535">
                  <c:v>36424.0</c:v>
                </c:pt>
                <c:pt idx="2536">
                  <c:v>36425.0</c:v>
                </c:pt>
                <c:pt idx="2537">
                  <c:v>36426.0</c:v>
                </c:pt>
                <c:pt idx="2538">
                  <c:v>36427.0</c:v>
                </c:pt>
                <c:pt idx="2539">
                  <c:v>36430.0</c:v>
                </c:pt>
                <c:pt idx="2540">
                  <c:v>36431.0</c:v>
                </c:pt>
                <c:pt idx="2541">
                  <c:v>36432.0</c:v>
                </c:pt>
                <c:pt idx="2542">
                  <c:v>36433.0</c:v>
                </c:pt>
                <c:pt idx="2543">
                  <c:v>36434.0</c:v>
                </c:pt>
                <c:pt idx="2544">
                  <c:v>36437.0</c:v>
                </c:pt>
                <c:pt idx="2545">
                  <c:v>36438.0</c:v>
                </c:pt>
                <c:pt idx="2546">
                  <c:v>36439.0</c:v>
                </c:pt>
                <c:pt idx="2547">
                  <c:v>36440.0</c:v>
                </c:pt>
                <c:pt idx="2548">
                  <c:v>36441.0</c:v>
                </c:pt>
                <c:pt idx="2549">
                  <c:v>36444.0</c:v>
                </c:pt>
                <c:pt idx="2550">
                  <c:v>36445.0</c:v>
                </c:pt>
                <c:pt idx="2551">
                  <c:v>36446.0</c:v>
                </c:pt>
                <c:pt idx="2552">
                  <c:v>36447.0</c:v>
                </c:pt>
                <c:pt idx="2553">
                  <c:v>36448.0</c:v>
                </c:pt>
                <c:pt idx="2554">
                  <c:v>36451.0</c:v>
                </c:pt>
                <c:pt idx="2555">
                  <c:v>36452.0</c:v>
                </c:pt>
                <c:pt idx="2556">
                  <c:v>36453.0</c:v>
                </c:pt>
                <c:pt idx="2557">
                  <c:v>36454.0</c:v>
                </c:pt>
                <c:pt idx="2558">
                  <c:v>36455.0</c:v>
                </c:pt>
                <c:pt idx="2559">
                  <c:v>36458.0</c:v>
                </c:pt>
                <c:pt idx="2560">
                  <c:v>36459.0</c:v>
                </c:pt>
                <c:pt idx="2561">
                  <c:v>36460.0</c:v>
                </c:pt>
                <c:pt idx="2562">
                  <c:v>36461.0</c:v>
                </c:pt>
                <c:pt idx="2563">
                  <c:v>36462.0</c:v>
                </c:pt>
                <c:pt idx="2564">
                  <c:v>36465.0</c:v>
                </c:pt>
                <c:pt idx="2565">
                  <c:v>36466.0</c:v>
                </c:pt>
                <c:pt idx="2566">
                  <c:v>36467.0</c:v>
                </c:pt>
                <c:pt idx="2567">
                  <c:v>36468.0</c:v>
                </c:pt>
                <c:pt idx="2568">
                  <c:v>36469.0</c:v>
                </c:pt>
                <c:pt idx="2569">
                  <c:v>36472.0</c:v>
                </c:pt>
                <c:pt idx="2570">
                  <c:v>36473.0</c:v>
                </c:pt>
                <c:pt idx="2571">
                  <c:v>36474.0</c:v>
                </c:pt>
                <c:pt idx="2572">
                  <c:v>36475.0</c:v>
                </c:pt>
                <c:pt idx="2573">
                  <c:v>36476.0</c:v>
                </c:pt>
                <c:pt idx="2574">
                  <c:v>36479.0</c:v>
                </c:pt>
                <c:pt idx="2575">
                  <c:v>36480.0</c:v>
                </c:pt>
                <c:pt idx="2576">
                  <c:v>36481.0</c:v>
                </c:pt>
                <c:pt idx="2577">
                  <c:v>36482.0</c:v>
                </c:pt>
                <c:pt idx="2578">
                  <c:v>36483.0</c:v>
                </c:pt>
                <c:pt idx="2579">
                  <c:v>36486.0</c:v>
                </c:pt>
                <c:pt idx="2580">
                  <c:v>36487.0</c:v>
                </c:pt>
                <c:pt idx="2581">
                  <c:v>36488.0</c:v>
                </c:pt>
                <c:pt idx="2582">
                  <c:v>36489.0</c:v>
                </c:pt>
                <c:pt idx="2583">
                  <c:v>36490.0</c:v>
                </c:pt>
                <c:pt idx="2584">
                  <c:v>36493.0</c:v>
                </c:pt>
                <c:pt idx="2585">
                  <c:v>36494.0</c:v>
                </c:pt>
                <c:pt idx="2586">
                  <c:v>36495.0</c:v>
                </c:pt>
                <c:pt idx="2587">
                  <c:v>36496.0</c:v>
                </c:pt>
                <c:pt idx="2588">
                  <c:v>36497.0</c:v>
                </c:pt>
                <c:pt idx="2589">
                  <c:v>36500.0</c:v>
                </c:pt>
                <c:pt idx="2590">
                  <c:v>36501.0</c:v>
                </c:pt>
                <c:pt idx="2591">
                  <c:v>36502.0</c:v>
                </c:pt>
                <c:pt idx="2592">
                  <c:v>36503.0</c:v>
                </c:pt>
                <c:pt idx="2593">
                  <c:v>36504.0</c:v>
                </c:pt>
                <c:pt idx="2594">
                  <c:v>36507.0</c:v>
                </c:pt>
                <c:pt idx="2595">
                  <c:v>36508.0</c:v>
                </c:pt>
                <c:pt idx="2596">
                  <c:v>36509.0</c:v>
                </c:pt>
                <c:pt idx="2597">
                  <c:v>36510.0</c:v>
                </c:pt>
                <c:pt idx="2598">
                  <c:v>36511.0</c:v>
                </c:pt>
                <c:pt idx="2599">
                  <c:v>36514.0</c:v>
                </c:pt>
                <c:pt idx="2600">
                  <c:v>36515.0</c:v>
                </c:pt>
                <c:pt idx="2601">
                  <c:v>36516.0</c:v>
                </c:pt>
                <c:pt idx="2602">
                  <c:v>36517.0</c:v>
                </c:pt>
                <c:pt idx="2603">
                  <c:v>36518.0</c:v>
                </c:pt>
                <c:pt idx="2604">
                  <c:v>36521.0</c:v>
                </c:pt>
                <c:pt idx="2605">
                  <c:v>36522.0</c:v>
                </c:pt>
                <c:pt idx="2606">
                  <c:v>36523.0</c:v>
                </c:pt>
                <c:pt idx="2607">
                  <c:v>36524.0</c:v>
                </c:pt>
                <c:pt idx="2608">
                  <c:v>36525.0</c:v>
                </c:pt>
                <c:pt idx="2609">
                  <c:v>36528.0</c:v>
                </c:pt>
                <c:pt idx="2610">
                  <c:v>36529.0</c:v>
                </c:pt>
                <c:pt idx="2611">
                  <c:v>36530.0</c:v>
                </c:pt>
                <c:pt idx="2612">
                  <c:v>36531.0</c:v>
                </c:pt>
                <c:pt idx="2613">
                  <c:v>36532.0</c:v>
                </c:pt>
                <c:pt idx="2614">
                  <c:v>36535.0</c:v>
                </c:pt>
                <c:pt idx="2615">
                  <c:v>36536.0</c:v>
                </c:pt>
                <c:pt idx="2616">
                  <c:v>36537.0</c:v>
                </c:pt>
                <c:pt idx="2617">
                  <c:v>36538.0</c:v>
                </c:pt>
                <c:pt idx="2618">
                  <c:v>36539.0</c:v>
                </c:pt>
                <c:pt idx="2619">
                  <c:v>36542.0</c:v>
                </c:pt>
                <c:pt idx="2620">
                  <c:v>36543.0</c:v>
                </c:pt>
                <c:pt idx="2621">
                  <c:v>36544.0</c:v>
                </c:pt>
                <c:pt idx="2622">
                  <c:v>36545.0</c:v>
                </c:pt>
                <c:pt idx="2623">
                  <c:v>36546.0</c:v>
                </c:pt>
                <c:pt idx="2624">
                  <c:v>36549.0</c:v>
                </c:pt>
                <c:pt idx="2625">
                  <c:v>36550.0</c:v>
                </c:pt>
                <c:pt idx="2626">
                  <c:v>36551.0</c:v>
                </c:pt>
                <c:pt idx="2627">
                  <c:v>36552.0</c:v>
                </c:pt>
                <c:pt idx="2628">
                  <c:v>36553.0</c:v>
                </c:pt>
                <c:pt idx="2629">
                  <c:v>36556.0</c:v>
                </c:pt>
                <c:pt idx="2630">
                  <c:v>36557.0</c:v>
                </c:pt>
                <c:pt idx="2631">
                  <c:v>36558.0</c:v>
                </c:pt>
                <c:pt idx="2632">
                  <c:v>36559.0</c:v>
                </c:pt>
                <c:pt idx="2633">
                  <c:v>36560.0</c:v>
                </c:pt>
                <c:pt idx="2634">
                  <c:v>36563.0</c:v>
                </c:pt>
                <c:pt idx="2635">
                  <c:v>36564.0</c:v>
                </c:pt>
                <c:pt idx="2636">
                  <c:v>36565.0</c:v>
                </c:pt>
                <c:pt idx="2637">
                  <c:v>36566.0</c:v>
                </c:pt>
                <c:pt idx="2638">
                  <c:v>36567.0</c:v>
                </c:pt>
                <c:pt idx="2639">
                  <c:v>36570.0</c:v>
                </c:pt>
                <c:pt idx="2640">
                  <c:v>36571.0</c:v>
                </c:pt>
                <c:pt idx="2641">
                  <c:v>36572.0</c:v>
                </c:pt>
                <c:pt idx="2642">
                  <c:v>36573.0</c:v>
                </c:pt>
                <c:pt idx="2643">
                  <c:v>36574.0</c:v>
                </c:pt>
                <c:pt idx="2644">
                  <c:v>36577.0</c:v>
                </c:pt>
                <c:pt idx="2645">
                  <c:v>36578.0</c:v>
                </c:pt>
                <c:pt idx="2646">
                  <c:v>36579.0</c:v>
                </c:pt>
                <c:pt idx="2647">
                  <c:v>36580.0</c:v>
                </c:pt>
                <c:pt idx="2648">
                  <c:v>36581.0</c:v>
                </c:pt>
                <c:pt idx="2649">
                  <c:v>36584.0</c:v>
                </c:pt>
                <c:pt idx="2650">
                  <c:v>36585.0</c:v>
                </c:pt>
                <c:pt idx="2651">
                  <c:v>36586.0</c:v>
                </c:pt>
                <c:pt idx="2652">
                  <c:v>36587.0</c:v>
                </c:pt>
                <c:pt idx="2653">
                  <c:v>36588.0</c:v>
                </c:pt>
                <c:pt idx="2654">
                  <c:v>36591.0</c:v>
                </c:pt>
                <c:pt idx="2655">
                  <c:v>36592.0</c:v>
                </c:pt>
                <c:pt idx="2656">
                  <c:v>36593.0</c:v>
                </c:pt>
                <c:pt idx="2657">
                  <c:v>36594.0</c:v>
                </c:pt>
                <c:pt idx="2658">
                  <c:v>36595.0</c:v>
                </c:pt>
                <c:pt idx="2659">
                  <c:v>36598.0</c:v>
                </c:pt>
                <c:pt idx="2660">
                  <c:v>36599.0</c:v>
                </c:pt>
                <c:pt idx="2661">
                  <c:v>36600.0</c:v>
                </c:pt>
                <c:pt idx="2662">
                  <c:v>36601.0</c:v>
                </c:pt>
                <c:pt idx="2663">
                  <c:v>36602.0</c:v>
                </c:pt>
                <c:pt idx="2664">
                  <c:v>36605.0</c:v>
                </c:pt>
                <c:pt idx="2665">
                  <c:v>36606.0</c:v>
                </c:pt>
                <c:pt idx="2666">
                  <c:v>36607.0</c:v>
                </c:pt>
                <c:pt idx="2667">
                  <c:v>36608.0</c:v>
                </c:pt>
                <c:pt idx="2668">
                  <c:v>36609.0</c:v>
                </c:pt>
                <c:pt idx="2669">
                  <c:v>36612.0</c:v>
                </c:pt>
                <c:pt idx="2670">
                  <c:v>36613.0</c:v>
                </c:pt>
                <c:pt idx="2671">
                  <c:v>36614.0</c:v>
                </c:pt>
                <c:pt idx="2672">
                  <c:v>36615.0</c:v>
                </c:pt>
                <c:pt idx="2673">
                  <c:v>36616.0</c:v>
                </c:pt>
                <c:pt idx="2674">
                  <c:v>36619.0</c:v>
                </c:pt>
                <c:pt idx="2675">
                  <c:v>36620.0</c:v>
                </c:pt>
                <c:pt idx="2676">
                  <c:v>36621.0</c:v>
                </c:pt>
                <c:pt idx="2677">
                  <c:v>36622.0</c:v>
                </c:pt>
                <c:pt idx="2678">
                  <c:v>36623.0</c:v>
                </c:pt>
                <c:pt idx="2679">
                  <c:v>36626.0</c:v>
                </c:pt>
                <c:pt idx="2680">
                  <c:v>36627.0</c:v>
                </c:pt>
                <c:pt idx="2681">
                  <c:v>36628.0</c:v>
                </c:pt>
                <c:pt idx="2682">
                  <c:v>36629.0</c:v>
                </c:pt>
                <c:pt idx="2683">
                  <c:v>36630.0</c:v>
                </c:pt>
                <c:pt idx="2684">
                  <c:v>36633.0</c:v>
                </c:pt>
                <c:pt idx="2685">
                  <c:v>36634.0</c:v>
                </c:pt>
                <c:pt idx="2686">
                  <c:v>36635.0</c:v>
                </c:pt>
                <c:pt idx="2687">
                  <c:v>36636.0</c:v>
                </c:pt>
                <c:pt idx="2688">
                  <c:v>36637.0</c:v>
                </c:pt>
                <c:pt idx="2689">
                  <c:v>36640.0</c:v>
                </c:pt>
                <c:pt idx="2690">
                  <c:v>36641.0</c:v>
                </c:pt>
                <c:pt idx="2691">
                  <c:v>36642.0</c:v>
                </c:pt>
                <c:pt idx="2692">
                  <c:v>36643.0</c:v>
                </c:pt>
                <c:pt idx="2693">
                  <c:v>36644.0</c:v>
                </c:pt>
                <c:pt idx="2694">
                  <c:v>36647.0</c:v>
                </c:pt>
                <c:pt idx="2695">
                  <c:v>36648.0</c:v>
                </c:pt>
                <c:pt idx="2696">
                  <c:v>36649.0</c:v>
                </c:pt>
                <c:pt idx="2697">
                  <c:v>36650.0</c:v>
                </c:pt>
                <c:pt idx="2698">
                  <c:v>36651.0</c:v>
                </c:pt>
                <c:pt idx="2699">
                  <c:v>36654.0</c:v>
                </c:pt>
                <c:pt idx="2700">
                  <c:v>36655.0</c:v>
                </c:pt>
                <c:pt idx="2701">
                  <c:v>36656.0</c:v>
                </c:pt>
                <c:pt idx="2702">
                  <c:v>36657.0</c:v>
                </c:pt>
                <c:pt idx="2703">
                  <c:v>36658.0</c:v>
                </c:pt>
                <c:pt idx="2704">
                  <c:v>36661.0</c:v>
                </c:pt>
                <c:pt idx="2705">
                  <c:v>36662.0</c:v>
                </c:pt>
                <c:pt idx="2706">
                  <c:v>36663.0</c:v>
                </c:pt>
                <c:pt idx="2707">
                  <c:v>36664.0</c:v>
                </c:pt>
                <c:pt idx="2708">
                  <c:v>36665.0</c:v>
                </c:pt>
                <c:pt idx="2709">
                  <c:v>36668.0</c:v>
                </c:pt>
                <c:pt idx="2710">
                  <c:v>36669.0</c:v>
                </c:pt>
                <c:pt idx="2711">
                  <c:v>36670.0</c:v>
                </c:pt>
                <c:pt idx="2712">
                  <c:v>36671.0</c:v>
                </c:pt>
                <c:pt idx="2713">
                  <c:v>36672.0</c:v>
                </c:pt>
                <c:pt idx="2714">
                  <c:v>36675.0</c:v>
                </c:pt>
                <c:pt idx="2715">
                  <c:v>36676.0</c:v>
                </c:pt>
                <c:pt idx="2716">
                  <c:v>36677.0</c:v>
                </c:pt>
                <c:pt idx="2717">
                  <c:v>36678.0</c:v>
                </c:pt>
                <c:pt idx="2718">
                  <c:v>36679.0</c:v>
                </c:pt>
                <c:pt idx="2719">
                  <c:v>36682.0</c:v>
                </c:pt>
                <c:pt idx="2720">
                  <c:v>36683.0</c:v>
                </c:pt>
                <c:pt idx="2721">
                  <c:v>36684.0</c:v>
                </c:pt>
                <c:pt idx="2722">
                  <c:v>36685.0</c:v>
                </c:pt>
                <c:pt idx="2723">
                  <c:v>36686.0</c:v>
                </c:pt>
                <c:pt idx="2724">
                  <c:v>36689.0</c:v>
                </c:pt>
                <c:pt idx="2725">
                  <c:v>36690.0</c:v>
                </c:pt>
                <c:pt idx="2726">
                  <c:v>36691.0</c:v>
                </c:pt>
                <c:pt idx="2727">
                  <c:v>36692.0</c:v>
                </c:pt>
                <c:pt idx="2728">
                  <c:v>36693.0</c:v>
                </c:pt>
                <c:pt idx="2729">
                  <c:v>36696.0</c:v>
                </c:pt>
                <c:pt idx="2730">
                  <c:v>36697.0</c:v>
                </c:pt>
                <c:pt idx="2731">
                  <c:v>36698.0</c:v>
                </c:pt>
                <c:pt idx="2732">
                  <c:v>36699.0</c:v>
                </c:pt>
                <c:pt idx="2733">
                  <c:v>36700.0</c:v>
                </c:pt>
                <c:pt idx="2734">
                  <c:v>36703.0</c:v>
                </c:pt>
                <c:pt idx="2735">
                  <c:v>36704.0</c:v>
                </c:pt>
                <c:pt idx="2736">
                  <c:v>36705.0</c:v>
                </c:pt>
                <c:pt idx="2737">
                  <c:v>36706.0</c:v>
                </c:pt>
                <c:pt idx="2738">
                  <c:v>36707.0</c:v>
                </c:pt>
                <c:pt idx="2739">
                  <c:v>36710.0</c:v>
                </c:pt>
                <c:pt idx="2740">
                  <c:v>36711.0</c:v>
                </c:pt>
                <c:pt idx="2741">
                  <c:v>36712.0</c:v>
                </c:pt>
                <c:pt idx="2742">
                  <c:v>36713.0</c:v>
                </c:pt>
                <c:pt idx="2743">
                  <c:v>36714.0</c:v>
                </c:pt>
                <c:pt idx="2744">
                  <c:v>36717.0</c:v>
                </c:pt>
                <c:pt idx="2745">
                  <c:v>36718.0</c:v>
                </c:pt>
                <c:pt idx="2746">
                  <c:v>36719.0</c:v>
                </c:pt>
                <c:pt idx="2747">
                  <c:v>36720.0</c:v>
                </c:pt>
                <c:pt idx="2748">
                  <c:v>36721.0</c:v>
                </c:pt>
                <c:pt idx="2749">
                  <c:v>36724.0</c:v>
                </c:pt>
                <c:pt idx="2750">
                  <c:v>36725.0</c:v>
                </c:pt>
                <c:pt idx="2751">
                  <c:v>36726.0</c:v>
                </c:pt>
                <c:pt idx="2752">
                  <c:v>36727.0</c:v>
                </c:pt>
                <c:pt idx="2753">
                  <c:v>36728.0</c:v>
                </c:pt>
                <c:pt idx="2754">
                  <c:v>36731.0</c:v>
                </c:pt>
                <c:pt idx="2755">
                  <c:v>36732.0</c:v>
                </c:pt>
                <c:pt idx="2756">
                  <c:v>36733.0</c:v>
                </c:pt>
                <c:pt idx="2757">
                  <c:v>36734.0</c:v>
                </c:pt>
                <c:pt idx="2758">
                  <c:v>36735.0</c:v>
                </c:pt>
                <c:pt idx="2759">
                  <c:v>36738.0</c:v>
                </c:pt>
                <c:pt idx="2760">
                  <c:v>36739.0</c:v>
                </c:pt>
                <c:pt idx="2761">
                  <c:v>36740.0</c:v>
                </c:pt>
                <c:pt idx="2762">
                  <c:v>36741.0</c:v>
                </c:pt>
                <c:pt idx="2763">
                  <c:v>36742.0</c:v>
                </c:pt>
                <c:pt idx="2764">
                  <c:v>36745.0</c:v>
                </c:pt>
                <c:pt idx="2765">
                  <c:v>36746.0</c:v>
                </c:pt>
                <c:pt idx="2766">
                  <c:v>36747.0</c:v>
                </c:pt>
                <c:pt idx="2767">
                  <c:v>36748.0</c:v>
                </c:pt>
                <c:pt idx="2768">
                  <c:v>36749.0</c:v>
                </c:pt>
                <c:pt idx="2769">
                  <c:v>36752.0</c:v>
                </c:pt>
                <c:pt idx="2770">
                  <c:v>36753.0</c:v>
                </c:pt>
                <c:pt idx="2771">
                  <c:v>36754.0</c:v>
                </c:pt>
                <c:pt idx="2772">
                  <c:v>36755.0</c:v>
                </c:pt>
                <c:pt idx="2773">
                  <c:v>36756.0</c:v>
                </c:pt>
                <c:pt idx="2774">
                  <c:v>36759.0</c:v>
                </c:pt>
                <c:pt idx="2775">
                  <c:v>36760.0</c:v>
                </c:pt>
                <c:pt idx="2776">
                  <c:v>36761.0</c:v>
                </c:pt>
                <c:pt idx="2777">
                  <c:v>36762.0</c:v>
                </c:pt>
                <c:pt idx="2778">
                  <c:v>36763.0</c:v>
                </c:pt>
                <c:pt idx="2779">
                  <c:v>36766.0</c:v>
                </c:pt>
                <c:pt idx="2780">
                  <c:v>36767.0</c:v>
                </c:pt>
                <c:pt idx="2781">
                  <c:v>36768.0</c:v>
                </c:pt>
                <c:pt idx="2782">
                  <c:v>36769.0</c:v>
                </c:pt>
                <c:pt idx="2783">
                  <c:v>36770.0</c:v>
                </c:pt>
                <c:pt idx="2784">
                  <c:v>36773.0</c:v>
                </c:pt>
                <c:pt idx="2785">
                  <c:v>36774.0</c:v>
                </c:pt>
                <c:pt idx="2786">
                  <c:v>36775.0</c:v>
                </c:pt>
                <c:pt idx="2787">
                  <c:v>36776.0</c:v>
                </c:pt>
                <c:pt idx="2788">
                  <c:v>36777.0</c:v>
                </c:pt>
                <c:pt idx="2789">
                  <c:v>36780.0</c:v>
                </c:pt>
                <c:pt idx="2790">
                  <c:v>36781.0</c:v>
                </c:pt>
                <c:pt idx="2791">
                  <c:v>36782.0</c:v>
                </c:pt>
                <c:pt idx="2792">
                  <c:v>36783.0</c:v>
                </c:pt>
                <c:pt idx="2793">
                  <c:v>36784.0</c:v>
                </c:pt>
                <c:pt idx="2794">
                  <c:v>36787.0</c:v>
                </c:pt>
                <c:pt idx="2795">
                  <c:v>36788.0</c:v>
                </c:pt>
                <c:pt idx="2796">
                  <c:v>36789.0</c:v>
                </c:pt>
                <c:pt idx="2797">
                  <c:v>36790.0</c:v>
                </c:pt>
                <c:pt idx="2798">
                  <c:v>36791.0</c:v>
                </c:pt>
                <c:pt idx="2799">
                  <c:v>36794.0</c:v>
                </c:pt>
                <c:pt idx="2800">
                  <c:v>36795.0</c:v>
                </c:pt>
                <c:pt idx="2801">
                  <c:v>36796.0</c:v>
                </c:pt>
                <c:pt idx="2802">
                  <c:v>36797.0</c:v>
                </c:pt>
                <c:pt idx="2803">
                  <c:v>36798.0</c:v>
                </c:pt>
                <c:pt idx="2804">
                  <c:v>36801.0</c:v>
                </c:pt>
                <c:pt idx="2805">
                  <c:v>36802.0</c:v>
                </c:pt>
                <c:pt idx="2806">
                  <c:v>36803.0</c:v>
                </c:pt>
                <c:pt idx="2807">
                  <c:v>36804.0</c:v>
                </c:pt>
                <c:pt idx="2808">
                  <c:v>36805.0</c:v>
                </c:pt>
                <c:pt idx="2809">
                  <c:v>36808.0</c:v>
                </c:pt>
                <c:pt idx="2810">
                  <c:v>36809.0</c:v>
                </c:pt>
                <c:pt idx="2811">
                  <c:v>36810.0</c:v>
                </c:pt>
                <c:pt idx="2812">
                  <c:v>36811.0</c:v>
                </c:pt>
                <c:pt idx="2813">
                  <c:v>36812.0</c:v>
                </c:pt>
                <c:pt idx="2814">
                  <c:v>36815.0</c:v>
                </c:pt>
                <c:pt idx="2815">
                  <c:v>36816.0</c:v>
                </c:pt>
                <c:pt idx="2816">
                  <c:v>36817.0</c:v>
                </c:pt>
                <c:pt idx="2817">
                  <c:v>36818.0</c:v>
                </c:pt>
                <c:pt idx="2818">
                  <c:v>36819.0</c:v>
                </c:pt>
                <c:pt idx="2819">
                  <c:v>36822.0</c:v>
                </c:pt>
                <c:pt idx="2820">
                  <c:v>36823.0</c:v>
                </c:pt>
                <c:pt idx="2821">
                  <c:v>36824.0</c:v>
                </c:pt>
                <c:pt idx="2822">
                  <c:v>36825.0</c:v>
                </c:pt>
                <c:pt idx="2823">
                  <c:v>36826.0</c:v>
                </c:pt>
                <c:pt idx="2824">
                  <c:v>36829.0</c:v>
                </c:pt>
                <c:pt idx="2825">
                  <c:v>36830.0</c:v>
                </c:pt>
                <c:pt idx="2826">
                  <c:v>36831.0</c:v>
                </c:pt>
                <c:pt idx="2827">
                  <c:v>36832.0</c:v>
                </c:pt>
                <c:pt idx="2828">
                  <c:v>36833.0</c:v>
                </c:pt>
                <c:pt idx="2829">
                  <c:v>36836.0</c:v>
                </c:pt>
                <c:pt idx="2830">
                  <c:v>36837.0</c:v>
                </c:pt>
                <c:pt idx="2831">
                  <c:v>36838.0</c:v>
                </c:pt>
                <c:pt idx="2832">
                  <c:v>36839.0</c:v>
                </c:pt>
                <c:pt idx="2833">
                  <c:v>36840.0</c:v>
                </c:pt>
                <c:pt idx="2834">
                  <c:v>36843.0</c:v>
                </c:pt>
                <c:pt idx="2835">
                  <c:v>36844.0</c:v>
                </c:pt>
                <c:pt idx="2836">
                  <c:v>36845.0</c:v>
                </c:pt>
                <c:pt idx="2837">
                  <c:v>36846.0</c:v>
                </c:pt>
                <c:pt idx="2838">
                  <c:v>36847.0</c:v>
                </c:pt>
                <c:pt idx="2839">
                  <c:v>36850.0</c:v>
                </c:pt>
                <c:pt idx="2840">
                  <c:v>36851.0</c:v>
                </c:pt>
                <c:pt idx="2841">
                  <c:v>36852.0</c:v>
                </c:pt>
                <c:pt idx="2842">
                  <c:v>36853.0</c:v>
                </c:pt>
                <c:pt idx="2843">
                  <c:v>36854.0</c:v>
                </c:pt>
                <c:pt idx="2844">
                  <c:v>36857.0</c:v>
                </c:pt>
                <c:pt idx="2845">
                  <c:v>36858.0</c:v>
                </c:pt>
                <c:pt idx="2846">
                  <c:v>36859.0</c:v>
                </c:pt>
                <c:pt idx="2847">
                  <c:v>36860.0</c:v>
                </c:pt>
                <c:pt idx="2848">
                  <c:v>36861.0</c:v>
                </c:pt>
                <c:pt idx="2849">
                  <c:v>36864.0</c:v>
                </c:pt>
                <c:pt idx="2850">
                  <c:v>36865.0</c:v>
                </c:pt>
                <c:pt idx="2851">
                  <c:v>36866.0</c:v>
                </c:pt>
                <c:pt idx="2852">
                  <c:v>36867.0</c:v>
                </c:pt>
                <c:pt idx="2853">
                  <c:v>36868.0</c:v>
                </c:pt>
                <c:pt idx="2854">
                  <c:v>36871.0</c:v>
                </c:pt>
                <c:pt idx="2855">
                  <c:v>36872.0</c:v>
                </c:pt>
                <c:pt idx="2856">
                  <c:v>36873.0</c:v>
                </c:pt>
                <c:pt idx="2857">
                  <c:v>36874.0</c:v>
                </c:pt>
                <c:pt idx="2858">
                  <c:v>36875.0</c:v>
                </c:pt>
                <c:pt idx="2859">
                  <c:v>36878.0</c:v>
                </c:pt>
                <c:pt idx="2860">
                  <c:v>36879.0</c:v>
                </c:pt>
                <c:pt idx="2861">
                  <c:v>36880.0</c:v>
                </c:pt>
                <c:pt idx="2862">
                  <c:v>36881.0</c:v>
                </c:pt>
                <c:pt idx="2863">
                  <c:v>36882.0</c:v>
                </c:pt>
                <c:pt idx="2864">
                  <c:v>36885.0</c:v>
                </c:pt>
                <c:pt idx="2865">
                  <c:v>36886.0</c:v>
                </c:pt>
                <c:pt idx="2866">
                  <c:v>36887.0</c:v>
                </c:pt>
                <c:pt idx="2867">
                  <c:v>36888.0</c:v>
                </c:pt>
                <c:pt idx="2868">
                  <c:v>36889.0</c:v>
                </c:pt>
                <c:pt idx="2869">
                  <c:v>36892.0</c:v>
                </c:pt>
                <c:pt idx="2870">
                  <c:v>36893.0</c:v>
                </c:pt>
                <c:pt idx="2871">
                  <c:v>36894.0</c:v>
                </c:pt>
                <c:pt idx="2872">
                  <c:v>36895.0</c:v>
                </c:pt>
                <c:pt idx="2873">
                  <c:v>36896.0</c:v>
                </c:pt>
                <c:pt idx="2874">
                  <c:v>36899.0</c:v>
                </c:pt>
                <c:pt idx="2875">
                  <c:v>36900.0</c:v>
                </c:pt>
                <c:pt idx="2876">
                  <c:v>36901.0</c:v>
                </c:pt>
                <c:pt idx="2877">
                  <c:v>36902.0</c:v>
                </c:pt>
                <c:pt idx="2878">
                  <c:v>36903.0</c:v>
                </c:pt>
                <c:pt idx="2879">
                  <c:v>36906.0</c:v>
                </c:pt>
                <c:pt idx="2880">
                  <c:v>36907.0</c:v>
                </c:pt>
                <c:pt idx="2881">
                  <c:v>36908.0</c:v>
                </c:pt>
                <c:pt idx="2882">
                  <c:v>36909.0</c:v>
                </c:pt>
                <c:pt idx="2883">
                  <c:v>36910.0</c:v>
                </c:pt>
                <c:pt idx="2884">
                  <c:v>36913.0</c:v>
                </c:pt>
                <c:pt idx="2885">
                  <c:v>36914.0</c:v>
                </c:pt>
                <c:pt idx="2886">
                  <c:v>36915.0</c:v>
                </c:pt>
                <c:pt idx="2887">
                  <c:v>36916.0</c:v>
                </c:pt>
                <c:pt idx="2888">
                  <c:v>36917.0</c:v>
                </c:pt>
                <c:pt idx="2889">
                  <c:v>36920.0</c:v>
                </c:pt>
                <c:pt idx="2890">
                  <c:v>36921.0</c:v>
                </c:pt>
                <c:pt idx="2891">
                  <c:v>36922.0</c:v>
                </c:pt>
                <c:pt idx="2892">
                  <c:v>36923.0</c:v>
                </c:pt>
                <c:pt idx="2893">
                  <c:v>36924.0</c:v>
                </c:pt>
                <c:pt idx="2894">
                  <c:v>36927.0</c:v>
                </c:pt>
                <c:pt idx="2895">
                  <c:v>36928.0</c:v>
                </c:pt>
                <c:pt idx="2896">
                  <c:v>36929.0</c:v>
                </c:pt>
                <c:pt idx="2897">
                  <c:v>36930.0</c:v>
                </c:pt>
                <c:pt idx="2898">
                  <c:v>36931.0</c:v>
                </c:pt>
                <c:pt idx="2899">
                  <c:v>36934.0</c:v>
                </c:pt>
                <c:pt idx="2900">
                  <c:v>36935.0</c:v>
                </c:pt>
                <c:pt idx="2901">
                  <c:v>36936.0</c:v>
                </c:pt>
                <c:pt idx="2902">
                  <c:v>36937.0</c:v>
                </c:pt>
                <c:pt idx="2903">
                  <c:v>36938.0</c:v>
                </c:pt>
                <c:pt idx="2904">
                  <c:v>36941.0</c:v>
                </c:pt>
                <c:pt idx="2905">
                  <c:v>36942.0</c:v>
                </c:pt>
                <c:pt idx="2906">
                  <c:v>36943.0</c:v>
                </c:pt>
                <c:pt idx="2907">
                  <c:v>36944.0</c:v>
                </c:pt>
                <c:pt idx="2908">
                  <c:v>36945.0</c:v>
                </c:pt>
                <c:pt idx="2909">
                  <c:v>36948.0</c:v>
                </c:pt>
                <c:pt idx="2910">
                  <c:v>36949.0</c:v>
                </c:pt>
                <c:pt idx="2911">
                  <c:v>36950.0</c:v>
                </c:pt>
                <c:pt idx="2912">
                  <c:v>36951.0</c:v>
                </c:pt>
                <c:pt idx="2913">
                  <c:v>36952.0</c:v>
                </c:pt>
                <c:pt idx="2914">
                  <c:v>36955.0</c:v>
                </c:pt>
                <c:pt idx="2915">
                  <c:v>36956.0</c:v>
                </c:pt>
                <c:pt idx="2916">
                  <c:v>36957.0</c:v>
                </c:pt>
                <c:pt idx="2917">
                  <c:v>36958.0</c:v>
                </c:pt>
                <c:pt idx="2918">
                  <c:v>36959.0</c:v>
                </c:pt>
                <c:pt idx="2919">
                  <c:v>36962.0</c:v>
                </c:pt>
                <c:pt idx="2920">
                  <c:v>36963.0</c:v>
                </c:pt>
                <c:pt idx="2921">
                  <c:v>36964.0</c:v>
                </c:pt>
                <c:pt idx="2922">
                  <c:v>36965.0</c:v>
                </c:pt>
                <c:pt idx="2923">
                  <c:v>36966.0</c:v>
                </c:pt>
                <c:pt idx="2924">
                  <c:v>36969.0</c:v>
                </c:pt>
                <c:pt idx="2925">
                  <c:v>36970.0</c:v>
                </c:pt>
                <c:pt idx="2926">
                  <c:v>36971.0</c:v>
                </c:pt>
                <c:pt idx="2927">
                  <c:v>36972.0</c:v>
                </c:pt>
                <c:pt idx="2928">
                  <c:v>36973.0</c:v>
                </c:pt>
                <c:pt idx="2929">
                  <c:v>36976.0</c:v>
                </c:pt>
                <c:pt idx="2930">
                  <c:v>36977.0</c:v>
                </c:pt>
                <c:pt idx="2931">
                  <c:v>36978.0</c:v>
                </c:pt>
                <c:pt idx="2932">
                  <c:v>36979.0</c:v>
                </c:pt>
                <c:pt idx="2933">
                  <c:v>36980.0</c:v>
                </c:pt>
                <c:pt idx="2934">
                  <c:v>36983.0</c:v>
                </c:pt>
                <c:pt idx="2935">
                  <c:v>36984.0</c:v>
                </c:pt>
                <c:pt idx="2936">
                  <c:v>36985.0</c:v>
                </c:pt>
                <c:pt idx="2937">
                  <c:v>36986.0</c:v>
                </c:pt>
                <c:pt idx="2938">
                  <c:v>36987.0</c:v>
                </c:pt>
                <c:pt idx="2939">
                  <c:v>36990.0</c:v>
                </c:pt>
                <c:pt idx="2940">
                  <c:v>36991.0</c:v>
                </c:pt>
                <c:pt idx="2941">
                  <c:v>36992.0</c:v>
                </c:pt>
                <c:pt idx="2942">
                  <c:v>36993.0</c:v>
                </c:pt>
                <c:pt idx="2943">
                  <c:v>36994.0</c:v>
                </c:pt>
                <c:pt idx="2944">
                  <c:v>36997.0</c:v>
                </c:pt>
                <c:pt idx="2945">
                  <c:v>36998.0</c:v>
                </c:pt>
                <c:pt idx="2946">
                  <c:v>36999.0</c:v>
                </c:pt>
                <c:pt idx="2947">
                  <c:v>37000.0</c:v>
                </c:pt>
                <c:pt idx="2948">
                  <c:v>37001.0</c:v>
                </c:pt>
                <c:pt idx="2949">
                  <c:v>37004.0</c:v>
                </c:pt>
                <c:pt idx="2950">
                  <c:v>37005.0</c:v>
                </c:pt>
                <c:pt idx="2951">
                  <c:v>37006.0</c:v>
                </c:pt>
                <c:pt idx="2952">
                  <c:v>37007.0</c:v>
                </c:pt>
                <c:pt idx="2953">
                  <c:v>37008.0</c:v>
                </c:pt>
                <c:pt idx="2954">
                  <c:v>37011.0</c:v>
                </c:pt>
                <c:pt idx="2955">
                  <c:v>37012.0</c:v>
                </c:pt>
                <c:pt idx="2956">
                  <c:v>37013.0</c:v>
                </c:pt>
                <c:pt idx="2957">
                  <c:v>37014.0</c:v>
                </c:pt>
                <c:pt idx="2958">
                  <c:v>37015.0</c:v>
                </c:pt>
                <c:pt idx="2959">
                  <c:v>37018.0</c:v>
                </c:pt>
                <c:pt idx="2960">
                  <c:v>37019.0</c:v>
                </c:pt>
                <c:pt idx="2961">
                  <c:v>37020.0</c:v>
                </c:pt>
                <c:pt idx="2962">
                  <c:v>37021.0</c:v>
                </c:pt>
                <c:pt idx="2963">
                  <c:v>37022.0</c:v>
                </c:pt>
                <c:pt idx="2964">
                  <c:v>37025.0</c:v>
                </c:pt>
                <c:pt idx="2965">
                  <c:v>37026.0</c:v>
                </c:pt>
                <c:pt idx="2966">
                  <c:v>37027.0</c:v>
                </c:pt>
                <c:pt idx="2967">
                  <c:v>37028.0</c:v>
                </c:pt>
                <c:pt idx="2968">
                  <c:v>37029.0</c:v>
                </c:pt>
                <c:pt idx="2969">
                  <c:v>37032.0</c:v>
                </c:pt>
                <c:pt idx="2970">
                  <c:v>37033.0</c:v>
                </c:pt>
                <c:pt idx="2971">
                  <c:v>37034.0</c:v>
                </c:pt>
                <c:pt idx="2972">
                  <c:v>37035.0</c:v>
                </c:pt>
                <c:pt idx="2973">
                  <c:v>37036.0</c:v>
                </c:pt>
                <c:pt idx="2974">
                  <c:v>37039.0</c:v>
                </c:pt>
                <c:pt idx="2975">
                  <c:v>37040.0</c:v>
                </c:pt>
                <c:pt idx="2976">
                  <c:v>37041.0</c:v>
                </c:pt>
                <c:pt idx="2977">
                  <c:v>37042.0</c:v>
                </c:pt>
                <c:pt idx="2978">
                  <c:v>37043.0</c:v>
                </c:pt>
                <c:pt idx="2979">
                  <c:v>37046.0</c:v>
                </c:pt>
                <c:pt idx="2980">
                  <c:v>37047.0</c:v>
                </c:pt>
                <c:pt idx="2981">
                  <c:v>37048.0</c:v>
                </c:pt>
                <c:pt idx="2982">
                  <c:v>37049.0</c:v>
                </c:pt>
                <c:pt idx="2983">
                  <c:v>37050.0</c:v>
                </c:pt>
                <c:pt idx="2984">
                  <c:v>37053.0</c:v>
                </c:pt>
                <c:pt idx="2985">
                  <c:v>37054.0</c:v>
                </c:pt>
                <c:pt idx="2986">
                  <c:v>37055.0</c:v>
                </c:pt>
                <c:pt idx="2987">
                  <c:v>37056.0</c:v>
                </c:pt>
                <c:pt idx="2988">
                  <c:v>37057.0</c:v>
                </c:pt>
                <c:pt idx="2989">
                  <c:v>37060.0</c:v>
                </c:pt>
                <c:pt idx="2990">
                  <c:v>37061.0</c:v>
                </c:pt>
                <c:pt idx="2991">
                  <c:v>37062.0</c:v>
                </c:pt>
                <c:pt idx="2992">
                  <c:v>37063.0</c:v>
                </c:pt>
                <c:pt idx="2993">
                  <c:v>37064.0</c:v>
                </c:pt>
                <c:pt idx="2994">
                  <c:v>37067.0</c:v>
                </c:pt>
                <c:pt idx="2995">
                  <c:v>37068.0</c:v>
                </c:pt>
                <c:pt idx="2996">
                  <c:v>37069.0</c:v>
                </c:pt>
                <c:pt idx="2997">
                  <c:v>37070.0</c:v>
                </c:pt>
                <c:pt idx="2998">
                  <c:v>37071.0</c:v>
                </c:pt>
                <c:pt idx="2999">
                  <c:v>37074.0</c:v>
                </c:pt>
                <c:pt idx="3000">
                  <c:v>37075.0</c:v>
                </c:pt>
                <c:pt idx="3001">
                  <c:v>37076.0</c:v>
                </c:pt>
                <c:pt idx="3002">
                  <c:v>37077.0</c:v>
                </c:pt>
                <c:pt idx="3003">
                  <c:v>37078.0</c:v>
                </c:pt>
                <c:pt idx="3004">
                  <c:v>37081.0</c:v>
                </c:pt>
                <c:pt idx="3005">
                  <c:v>37082.0</c:v>
                </c:pt>
                <c:pt idx="3006">
                  <c:v>37083.0</c:v>
                </c:pt>
                <c:pt idx="3007">
                  <c:v>37084.0</c:v>
                </c:pt>
                <c:pt idx="3008">
                  <c:v>37085.0</c:v>
                </c:pt>
                <c:pt idx="3009">
                  <c:v>37088.0</c:v>
                </c:pt>
                <c:pt idx="3010">
                  <c:v>37089.0</c:v>
                </c:pt>
                <c:pt idx="3011">
                  <c:v>37090.0</c:v>
                </c:pt>
                <c:pt idx="3012">
                  <c:v>37091.0</c:v>
                </c:pt>
                <c:pt idx="3013">
                  <c:v>37092.0</c:v>
                </c:pt>
                <c:pt idx="3014">
                  <c:v>37095.0</c:v>
                </c:pt>
                <c:pt idx="3015">
                  <c:v>37096.0</c:v>
                </c:pt>
                <c:pt idx="3016">
                  <c:v>37097.0</c:v>
                </c:pt>
                <c:pt idx="3017">
                  <c:v>37098.0</c:v>
                </c:pt>
                <c:pt idx="3018">
                  <c:v>37099.0</c:v>
                </c:pt>
                <c:pt idx="3019">
                  <c:v>37102.0</c:v>
                </c:pt>
                <c:pt idx="3020">
                  <c:v>37103.0</c:v>
                </c:pt>
                <c:pt idx="3021">
                  <c:v>37104.0</c:v>
                </c:pt>
                <c:pt idx="3022">
                  <c:v>37105.0</c:v>
                </c:pt>
                <c:pt idx="3023">
                  <c:v>37106.0</c:v>
                </c:pt>
                <c:pt idx="3024">
                  <c:v>37109.0</c:v>
                </c:pt>
                <c:pt idx="3025">
                  <c:v>37110.0</c:v>
                </c:pt>
                <c:pt idx="3026">
                  <c:v>37111.0</c:v>
                </c:pt>
                <c:pt idx="3027">
                  <c:v>37112.0</c:v>
                </c:pt>
                <c:pt idx="3028">
                  <c:v>37113.0</c:v>
                </c:pt>
                <c:pt idx="3029">
                  <c:v>37116.0</c:v>
                </c:pt>
                <c:pt idx="3030">
                  <c:v>37117.0</c:v>
                </c:pt>
                <c:pt idx="3031">
                  <c:v>37118.0</c:v>
                </c:pt>
                <c:pt idx="3032">
                  <c:v>37119.0</c:v>
                </c:pt>
                <c:pt idx="3033">
                  <c:v>37120.0</c:v>
                </c:pt>
                <c:pt idx="3034">
                  <c:v>37123.0</c:v>
                </c:pt>
                <c:pt idx="3035">
                  <c:v>37124.0</c:v>
                </c:pt>
                <c:pt idx="3036">
                  <c:v>37125.0</c:v>
                </c:pt>
                <c:pt idx="3037">
                  <c:v>37126.0</c:v>
                </c:pt>
                <c:pt idx="3038">
                  <c:v>37127.0</c:v>
                </c:pt>
                <c:pt idx="3039">
                  <c:v>37130.0</c:v>
                </c:pt>
                <c:pt idx="3040">
                  <c:v>37131.0</c:v>
                </c:pt>
                <c:pt idx="3041">
                  <c:v>37132.0</c:v>
                </c:pt>
                <c:pt idx="3042">
                  <c:v>37133.0</c:v>
                </c:pt>
                <c:pt idx="3043">
                  <c:v>37134.0</c:v>
                </c:pt>
                <c:pt idx="3044">
                  <c:v>37137.0</c:v>
                </c:pt>
                <c:pt idx="3045">
                  <c:v>37138.0</c:v>
                </c:pt>
                <c:pt idx="3046">
                  <c:v>37139.0</c:v>
                </c:pt>
                <c:pt idx="3047">
                  <c:v>37140.0</c:v>
                </c:pt>
                <c:pt idx="3048">
                  <c:v>37141.0</c:v>
                </c:pt>
                <c:pt idx="3049">
                  <c:v>37144.0</c:v>
                </c:pt>
                <c:pt idx="3050">
                  <c:v>37145.0</c:v>
                </c:pt>
                <c:pt idx="3051">
                  <c:v>37146.0</c:v>
                </c:pt>
                <c:pt idx="3052">
                  <c:v>37147.0</c:v>
                </c:pt>
                <c:pt idx="3053">
                  <c:v>37148.0</c:v>
                </c:pt>
                <c:pt idx="3054">
                  <c:v>37151.0</c:v>
                </c:pt>
                <c:pt idx="3055">
                  <c:v>37152.0</c:v>
                </c:pt>
                <c:pt idx="3056">
                  <c:v>37153.0</c:v>
                </c:pt>
                <c:pt idx="3057">
                  <c:v>37154.0</c:v>
                </c:pt>
                <c:pt idx="3058">
                  <c:v>37155.0</c:v>
                </c:pt>
                <c:pt idx="3059">
                  <c:v>37158.0</c:v>
                </c:pt>
                <c:pt idx="3060">
                  <c:v>37159.0</c:v>
                </c:pt>
                <c:pt idx="3061">
                  <c:v>37160.0</c:v>
                </c:pt>
                <c:pt idx="3062">
                  <c:v>37161.0</c:v>
                </c:pt>
                <c:pt idx="3063">
                  <c:v>37162.0</c:v>
                </c:pt>
                <c:pt idx="3064">
                  <c:v>37165.0</c:v>
                </c:pt>
                <c:pt idx="3065">
                  <c:v>37166.0</c:v>
                </c:pt>
                <c:pt idx="3066">
                  <c:v>37167.0</c:v>
                </c:pt>
                <c:pt idx="3067">
                  <c:v>37168.0</c:v>
                </c:pt>
                <c:pt idx="3068">
                  <c:v>37169.0</c:v>
                </c:pt>
                <c:pt idx="3069">
                  <c:v>37172.0</c:v>
                </c:pt>
                <c:pt idx="3070">
                  <c:v>37173.0</c:v>
                </c:pt>
                <c:pt idx="3071">
                  <c:v>37174.0</c:v>
                </c:pt>
                <c:pt idx="3072">
                  <c:v>37175.0</c:v>
                </c:pt>
                <c:pt idx="3073">
                  <c:v>37176.0</c:v>
                </c:pt>
                <c:pt idx="3074">
                  <c:v>37179.0</c:v>
                </c:pt>
                <c:pt idx="3075">
                  <c:v>37180.0</c:v>
                </c:pt>
                <c:pt idx="3076">
                  <c:v>37181.0</c:v>
                </c:pt>
                <c:pt idx="3077">
                  <c:v>37182.0</c:v>
                </c:pt>
                <c:pt idx="3078">
                  <c:v>37183.0</c:v>
                </c:pt>
                <c:pt idx="3079">
                  <c:v>37186.0</c:v>
                </c:pt>
                <c:pt idx="3080">
                  <c:v>37187.0</c:v>
                </c:pt>
                <c:pt idx="3081">
                  <c:v>37188.0</c:v>
                </c:pt>
                <c:pt idx="3082">
                  <c:v>37189.0</c:v>
                </c:pt>
                <c:pt idx="3083">
                  <c:v>37190.0</c:v>
                </c:pt>
                <c:pt idx="3084">
                  <c:v>37193.0</c:v>
                </c:pt>
                <c:pt idx="3085">
                  <c:v>37194.0</c:v>
                </c:pt>
                <c:pt idx="3086">
                  <c:v>37195.0</c:v>
                </c:pt>
                <c:pt idx="3087">
                  <c:v>37196.0</c:v>
                </c:pt>
                <c:pt idx="3088">
                  <c:v>37197.0</c:v>
                </c:pt>
                <c:pt idx="3089">
                  <c:v>37200.0</c:v>
                </c:pt>
                <c:pt idx="3090">
                  <c:v>37201.0</c:v>
                </c:pt>
                <c:pt idx="3091">
                  <c:v>37202.0</c:v>
                </c:pt>
                <c:pt idx="3092">
                  <c:v>37203.0</c:v>
                </c:pt>
                <c:pt idx="3093">
                  <c:v>37204.0</c:v>
                </c:pt>
                <c:pt idx="3094">
                  <c:v>37207.0</c:v>
                </c:pt>
                <c:pt idx="3095">
                  <c:v>37208.0</c:v>
                </c:pt>
                <c:pt idx="3096">
                  <c:v>37209.0</c:v>
                </c:pt>
                <c:pt idx="3097">
                  <c:v>37210.0</c:v>
                </c:pt>
                <c:pt idx="3098">
                  <c:v>37211.0</c:v>
                </c:pt>
                <c:pt idx="3099">
                  <c:v>37214.0</c:v>
                </c:pt>
                <c:pt idx="3100">
                  <c:v>37215.0</c:v>
                </c:pt>
                <c:pt idx="3101">
                  <c:v>37216.0</c:v>
                </c:pt>
                <c:pt idx="3102">
                  <c:v>37217.0</c:v>
                </c:pt>
                <c:pt idx="3103">
                  <c:v>37218.0</c:v>
                </c:pt>
                <c:pt idx="3104">
                  <c:v>37221.0</c:v>
                </c:pt>
                <c:pt idx="3105">
                  <c:v>37222.0</c:v>
                </c:pt>
                <c:pt idx="3106">
                  <c:v>37223.0</c:v>
                </c:pt>
                <c:pt idx="3107">
                  <c:v>37224.0</c:v>
                </c:pt>
                <c:pt idx="3108">
                  <c:v>37225.0</c:v>
                </c:pt>
                <c:pt idx="3109">
                  <c:v>37228.0</c:v>
                </c:pt>
                <c:pt idx="3110">
                  <c:v>37229.0</c:v>
                </c:pt>
                <c:pt idx="3111">
                  <c:v>37230.0</c:v>
                </c:pt>
                <c:pt idx="3112">
                  <c:v>37231.0</c:v>
                </c:pt>
                <c:pt idx="3113">
                  <c:v>37232.0</c:v>
                </c:pt>
                <c:pt idx="3114">
                  <c:v>37235.0</c:v>
                </c:pt>
                <c:pt idx="3115">
                  <c:v>37236.0</c:v>
                </c:pt>
                <c:pt idx="3116">
                  <c:v>37237.0</c:v>
                </c:pt>
                <c:pt idx="3117">
                  <c:v>37238.0</c:v>
                </c:pt>
                <c:pt idx="3118">
                  <c:v>37239.0</c:v>
                </c:pt>
                <c:pt idx="3119">
                  <c:v>37242.0</c:v>
                </c:pt>
                <c:pt idx="3120">
                  <c:v>37243.0</c:v>
                </c:pt>
                <c:pt idx="3121">
                  <c:v>37244.0</c:v>
                </c:pt>
                <c:pt idx="3122">
                  <c:v>37245.0</c:v>
                </c:pt>
                <c:pt idx="3123">
                  <c:v>37246.0</c:v>
                </c:pt>
                <c:pt idx="3124">
                  <c:v>37249.0</c:v>
                </c:pt>
                <c:pt idx="3125">
                  <c:v>37250.0</c:v>
                </c:pt>
                <c:pt idx="3126">
                  <c:v>37251.0</c:v>
                </c:pt>
                <c:pt idx="3127">
                  <c:v>37252.0</c:v>
                </c:pt>
                <c:pt idx="3128">
                  <c:v>37253.0</c:v>
                </c:pt>
                <c:pt idx="3129">
                  <c:v>37256.0</c:v>
                </c:pt>
                <c:pt idx="3130">
                  <c:v>37257.0</c:v>
                </c:pt>
                <c:pt idx="3131">
                  <c:v>37258.0</c:v>
                </c:pt>
                <c:pt idx="3132">
                  <c:v>37259.0</c:v>
                </c:pt>
                <c:pt idx="3133">
                  <c:v>37260.0</c:v>
                </c:pt>
                <c:pt idx="3134">
                  <c:v>37263.0</c:v>
                </c:pt>
                <c:pt idx="3135">
                  <c:v>37264.0</c:v>
                </c:pt>
                <c:pt idx="3136">
                  <c:v>37265.0</c:v>
                </c:pt>
                <c:pt idx="3137">
                  <c:v>37266.0</c:v>
                </c:pt>
                <c:pt idx="3138">
                  <c:v>37267.0</c:v>
                </c:pt>
                <c:pt idx="3139">
                  <c:v>37270.0</c:v>
                </c:pt>
                <c:pt idx="3140">
                  <c:v>37271.0</c:v>
                </c:pt>
                <c:pt idx="3141">
                  <c:v>37272.0</c:v>
                </c:pt>
                <c:pt idx="3142">
                  <c:v>37273.0</c:v>
                </c:pt>
                <c:pt idx="3143">
                  <c:v>37274.0</c:v>
                </c:pt>
                <c:pt idx="3144">
                  <c:v>37277.0</c:v>
                </c:pt>
                <c:pt idx="3145">
                  <c:v>37278.0</c:v>
                </c:pt>
                <c:pt idx="3146">
                  <c:v>37279.0</c:v>
                </c:pt>
                <c:pt idx="3147">
                  <c:v>37280.0</c:v>
                </c:pt>
                <c:pt idx="3148">
                  <c:v>37281.0</c:v>
                </c:pt>
                <c:pt idx="3149">
                  <c:v>37284.0</c:v>
                </c:pt>
                <c:pt idx="3150">
                  <c:v>37285.0</c:v>
                </c:pt>
                <c:pt idx="3151">
                  <c:v>37286.0</c:v>
                </c:pt>
                <c:pt idx="3152">
                  <c:v>37287.0</c:v>
                </c:pt>
                <c:pt idx="3153">
                  <c:v>37288.0</c:v>
                </c:pt>
                <c:pt idx="3154">
                  <c:v>37291.0</c:v>
                </c:pt>
                <c:pt idx="3155">
                  <c:v>37292.0</c:v>
                </c:pt>
                <c:pt idx="3156">
                  <c:v>37293.0</c:v>
                </c:pt>
                <c:pt idx="3157">
                  <c:v>37294.0</c:v>
                </c:pt>
                <c:pt idx="3158">
                  <c:v>37295.0</c:v>
                </c:pt>
                <c:pt idx="3159">
                  <c:v>37298.0</c:v>
                </c:pt>
                <c:pt idx="3160">
                  <c:v>37299.0</c:v>
                </c:pt>
                <c:pt idx="3161">
                  <c:v>37300.0</c:v>
                </c:pt>
                <c:pt idx="3162">
                  <c:v>37301.0</c:v>
                </c:pt>
                <c:pt idx="3163">
                  <c:v>37302.0</c:v>
                </c:pt>
                <c:pt idx="3164">
                  <c:v>37305.0</c:v>
                </c:pt>
                <c:pt idx="3165">
                  <c:v>37306.0</c:v>
                </c:pt>
                <c:pt idx="3166">
                  <c:v>37307.0</c:v>
                </c:pt>
                <c:pt idx="3167">
                  <c:v>37308.0</c:v>
                </c:pt>
                <c:pt idx="3168">
                  <c:v>37309.0</c:v>
                </c:pt>
                <c:pt idx="3169">
                  <c:v>37312.0</c:v>
                </c:pt>
                <c:pt idx="3170">
                  <c:v>37313.0</c:v>
                </c:pt>
                <c:pt idx="3171">
                  <c:v>37314.0</c:v>
                </c:pt>
                <c:pt idx="3172">
                  <c:v>37315.0</c:v>
                </c:pt>
                <c:pt idx="3173">
                  <c:v>37316.0</c:v>
                </c:pt>
                <c:pt idx="3174">
                  <c:v>37319.0</c:v>
                </c:pt>
                <c:pt idx="3175">
                  <c:v>37320.0</c:v>
                </c:pt>
                <c:pt idx="3176">
                  <c:v>37321.0</c:v>
                </c:pt>
                <c:pt idx="3177">
                  <c:v>37322.0</c:v>
                </c:pt>
                <c:pt idx="3178">
                  <c:v>37323.0</c:v>
                </c:pt>
                <c:pt idx="3179">
                  <c:v>37326.0</c:v>
                </c:pt>
                <c:pt idx="3180">
                  <c:v>37327.0</c:v>
                </c:pt>
                <c:pt idx="3181">
                  <c:v>37328.0</c:v>
                </c:pt>
                <c:pt idx="3182">
                  <c:v>37329.0</c:v>
                </c:pt>
                <c:pt idx="3183">
                  <c:v>37330.0</c:v>
                </c:pt>
                <c:pt idx="3184">
                  <c:v>37333.0</c:v>
                </c:pt>
                <c:pt idx="3185">
                  <c:v>37334.0</c:v>
                </c:pt>
                <c:pt idx="3186">
                  <c:v>37335.0</c:v>
                </c:pt>
                <c:pt idx="3187">
                  <c:v>37336.0</c:v>
                </c:pt>
                <c:pt idx="3188">
                  <c:v>37337.0</c:v>
                </c:pt>
                <c:pt idx="3189">
                  <c:v>37340.0</c:v>
                </c:pt>
                <c:pt idx="3190">
                  <c:v>37341.0</c:v>
                </c:pt>
                <c:pt idx="3191">
                  <c:v>37342.0</c:v>
                </c:pt>
                <c:pt idx="3192">
                  <c:v>37343.0</c:v>
                </c:pt>
                <c:pt idx="3193">
                  <c:v>37344.0</c:v>
                </c:pt>
                <c:pt idx="3194">
                  <c:v>37347.0</c:v>
                </c:pt>
                <c:pt idx="3195">
                  <c:v>37348.0</c:v>
                </c:pt>
                <c:pt idx="3196">
                  <c:v>37349.0</c:v>
                </c:pt>
                <c:pt idx="3197">
                  <c:v>37350.0</c:v>
                </c:pt>
                <c:pt idx="3198">
                  <c:v>37351.0</c:v>
                </c:pt>
                <c:pt idx="3199">
                  <c:v>37354.0</c:v>
                </c:pt>
                <c:pt idx="3200">
                  <c:v>37355.0</c:v>
                </c:pt>
                <c:pt idx="3201">
                  <c:v>37356.0</c:v>
                </c:pt>
                <c:pt idx="3202">
                  <c:v>37357.0</c:v>
                </c:pt>
                <c:pt idx="3203">
                  <c:v>37358.0</c:v>
                </c:pt>
                <c:pt idx="3204">
                  <c:v>37361.0</c:v>
                </c:pt>
                <c:pt idx="3205">
                  <c:v>37362.0</c:v>
                </c:pt>
                <c:pt idx="3206">
                  <c:v>37363.0</c:v>
                </c:pt>
                <c:pt idx="3207">
                  <c:v>37364.0</c:v>
                </c:pt>
                <c:pt idx="3208">
                  <c:v>37365.0</c:v>
                </c:pt>
                <c:pt idx="3209">
                  <c:v>37368.0</c:v>
                </c:pt>
                <c:pt idx="3210">
                  <c:v>37369.0</c:v>
                </c:pt>
                <c:pt idx="3211">
                  <c:v>37370.0</c:v>
                </c:pt>
                <c:pt idx="3212">
                  <c:v>37371.0</c:v>
                </c:pt>
                <c:pt idx="3213">
                  <c:v>37372.0</c:v>
                </c:pt>
                <c:pt idx="3214">
                  <c:v>37375.0</c:v>
                </c:pt>
                <c:pt idx="3215">
                  <c:v>37376.0</c:v>
                </c:pt>
                <c:pt idx="3216">
                  <c:v>37377.0</c:v>
                </c:pt>
                <c:pt idx="3217">
                  <c:v>37378.0</c:v>
                </c:pt>
                <c:pt idx="3218">
                  <c:v>37379.0</c:v>
                </c:pt>
                <c:pt idx="3219">
                  <c:v>37382.0</c:v>
                </c:pt>
                <c:pt idx="3220">
                  <c:v>37383.0</c:v>
                </c:pt>
                <c:pt idx="3221">
                  <c:v>37384.0</c:v>
                </c:pt>
                <c:pt idx="3222">
                  <c:v>37385.0</c:v>
                </c:pt>
                <c:pt idx="3223">
                  <c:v>37386.0</c:v>
                </c:pt>
                <c:pt idx="3224">
                  <c:v>37389.0</c:v>
                </c:pt>
                <c:pt idx="3225">
                  <c:v>37390.0</c:v>
                </c:pt>
                <c:pt idx="3226">
                  <c:v>37391.0</c:v>
                </c:pt>
                <c:pt idx="3227">
                  <c:v>37392.0</c:v>
                </c:pt>
                <c:pt idx="3228">
                  <c:v>37393.0</c:v>
                </c:pt>
                <c:pt idx="3229">
                  <c:v>37396.0</c:v>
                </c:pt>
                <c:pt idx="3230">
                  <c:v>37397.0</c:v>
                </c:pt>
                <c:pt idx="3231">
                  <c:v>37398.0</c:v>
                </c:pt>
                <c:pt idx="3232">
                  <c:v>37399.0</c:v>
                </c:pt>
                <c:pt idx="3233">
                  <c:v>37400.0</c:v>
                </c:pt>
                <c:pt idx="3234">
                  <c:v>37403.0</c:v>
                </c:pt>
                <c:pt idx="3235">
                  <c:v>37404.0</c:v>
                </c:pt>
                <c:pt idx="3236">
                  <c:v>37405.0</c:v>
                </c:pt>
                <c:pt idx="3237">
                  <c:v>37406.0</c:v>
                </c:pt>
                <c:pt idx="3238">
                  <c:v>37407.0</c:v>
                </c:pt>
                <c:pt idx="3239">
                  <c:v>37410.0</c:v>
                </c:pt>
                <c:pt idx="3240">
                  <c:v>37411.0</c:v>
                </c:pt>
                <c:pt idx="3241">
                  <c:v>37412.0</c:v>
                </c:pt>
                <c:pt idx="3242">
                  <c:v>37413.0</c:v>
                </c:pt>
                <c:pt idx="3243">
                  <c:v>37414.0</c:v>
                </c:pt>
                <c:pt idx="3244">
                  <c:v>37417.0</c:v>
                </c:pt>
                <c:pt idx="3245">
                  <c:v>37418.0</c:v>
                </c:pt>
                <c:pt idx="3246">
                  <c:v>37419.0</c:v>
                </c:pt>
                <c:pt idx="3247">
                  <c:v>37420.0</c:v>
                </c:pt>
                <c:pt idx="3248">
                  <c:v>37421.0</c:v>
                </c:pt>
                <c:pt idx="3249">
                  <c:v>37424.0</c:v>
                </c:pt>
                <c:pt idx="3250">
                  <c:v>37425.0</c:v>
                </c:pt>
                <c:pt idx="3251">
                  <c:v>37426.0</c:v>
                </c:pt>
                <c:pt idx="3252">
                  <c:v>37427.0</c:v>
                </c:pt>
                <c:pt idx="3253">
                  <c:v>37428.0</c:v>
                </c:pt>
                <c:pt idx="3254">
                  <c:v>37431.0</c:v>
                </c:pt>
                <c:pt idx="3255">
                  <c:v>37432.0</c:v>
                </c:pt>
                <c:pt idx="3256">
                  <c:v>37433.0</c:v>
                </c:pt>
                <c:pt idx="3257">
                  <c:v>37434.0</c:v>
                </c:pt>
                <c:pt idx="3258">
                  <c:v>37435.0</c:v>
                </c:pt>
                <c:pt idx="3259">
                  <c:v>37438.0</c:v>
                </c:pt>
                <c:pt idx="3260">
                  <c:v>37439.0</c:v>
                </c:pt>
                <c:pt idx="3261">
                  <c:v>37440.0</c:v>
                </c:pt>
                <c:pt idx="3262">
                  <c:v>37441.0</c:v>
                </c:pt>
                <c:pt idx="3263">
                  <c:v>37442.0</c:v>
                </c:pt>
                <c:pt idx="3264">
                  <c:v>37445.0</c:v>
                </c:pt>
                <c:pt idx="3265">
                  <c:v>37446.0</c:v>
                </c:pt>
                <c:pt idx="3266">
                  <c:v>37447.0</c:v>
                </c:pt>
                <c:pt idx="3267">
                  <c:v>37448.0</c:v>
                </c:pt>
                <c:pt idx="3268">
                  <c:v>37449.0</c:v>
                </c:pt>
                <c:pt idx="3269">
                  <c:v>37452.0</c:v>
                </c:pt>
                <c:pt idx="3270">
                  <c:v>37453.0</c:v>
                </c:pt>
                <c:pt idx="3271">
                  <c:v>37454.0</c:v>
                </c:pt>
                <c:pt idx="3272">
                  <c:v>37455.0</c:v>
                </c:pt>
                <c:pt idx="3273">
                  <c:v>37456.0</c:v>
                </c:pt>
                <c:pt idx="3274">
                  <c:v>37459.0</c:v>
                </c:pt>
                <c:pt idx="3275">
                  <c:v>37460.0</c:v>
                </c:pt>
                <c:pt idx="3276">
                  <c:v>37461.0</c:v>
                </c:pt>
                <c:pt idx="3277">
                  <c:v>37462.0</c:v>
                </c:pt>
                <c:pt idx="3278">
                  <c:v>37463.0</c:v>
                </c:pt>
                <c:pt idx="3279">
                  <c:v>37466.0</c:v>
                </c:pt>
                <c:pt idx="3280">
                  <c:v>37467.0</c:v>
                </c:pt>
                <c:pt idx="3281">
                  <c:v>37468.0</c:v>
                </c:pt>
                <c:pt idx="3282">
                  <c:v>37469.0</c:v>
                </c:pt>
                <c:pt idx="3283">
                  <c:v>37470.0</c:v>
                </c:pt>
                <c:pt idx="3284">
                  <c:v>37473.0</c:v>
                </c:pt>
                <c:pt idx="3285">
                  <c:v>37474.0</c:v>
                </c:pt>
                <c:pt idx="3286">
                  <c:v>37475.0</c:v>
                </c:pt>
                <c:pt idx="3287">
                  <c:v>37476.0</c:v>
                </c:pt>
                <c:pt idx="3288">
                  <c:v>37477.0</c:v>
                </c:pt>
                <c:pt idx="3289">
                  <c:v>37480.0</c:v>
                </c:pt>
                <c:pt idx="3290">
                  <c:v>37481.0</c:v>
                </c:pt>
                <c:pt idx="3291">
                  <c:v>37482.0</c:v>
                </c:pt>
                <c:pt idx="3292">
                  <c:v>37483.0</c:v>
                </c:pt>
                <c:pt idx="3293">
                  <c:v>37484.0</c:v>
                </c:pt>
                <c:pt idx="3294">
                  <c:v>37487.0</c:v>
                </c:pt>
                <c:pt idx="3295">
                  <c:v>37488.0</c:v>
                </c:pt>
                <c:pt idx="3296">
                  <c:v>37489.0</c:v>
                </c:pt>
                <c:pt idx="3297">
                  <c:v>37490.0</c:v>
                </c:pt>
                <c:pt idx="3298">
                  <c:v>37491.0</c:v>
                </c:pt>
                <c:pt idx="3299">
                  <c:v>37494.0</c:v>
                </c:pt>
                <c:pt idx="3300">
                  <c:v>37495.0</c:v>
                </c:pt>
                <c:pt idx="3301">
                  <c:v>37496.0</c:v>
                </c:pt>
                <c:pt idx="3302">
                  <c:v>37497.0</c:v>
                </c:pt>
                <c:pt idx="3303">
                  <c:v>37498.0</c:v>
                </c:pt>
                <c:pt idx="3304">
                  <c:v>37501.0</c:v>
                </c:pt>
                <c:pt idx="3305">
                  <c:v>37502.0</c:v>
                </c:pt>
                <c:pt idx="3306">
                  <c:v>37503.0</c:v>
                </c:pt>
                <c:pt idx="3307">
                  <c:v>37504.0</c:v>
                </c:pt>
                <c:pt idx="3308">
                  <c:v>37505.0</c:v>
                </c:pt>
                <c:pt idx="3309">
                  <c:v>37508.0</c:v>
                </c:pt>
                <c:pt idx="3310">
                  <c:v>37509.0</c:v>
                </c:pt>
                <c:pt idx="3311">
                  <c:v>37510.0</c:v>
                </c:pt>
                <c:pt idx="3312">
                  <c:v>37511.0</c:v>
                </c:pt>
                <c:pt idx="3313">
                  <c:v>37512.0</c:v>
                </c:pt>
                <c:pt idx="3314">
                  <c:v>37515.0</c:v>
                </c:pt>
                <c:pt idx="3315">
                  <c:v>37516.0</c:v>
                </c:pt>
                <c:pt idx="3316">
                  <c:v>37517.0</c:v>
                </c:pt>
                <c:pt idx="3317">
                  <c:v>37518.0</c:v>
                </c:pt>
                <c:pt idx="3318">
                  <c:v>37519.0</c:v>
                </c:pt>
                <c:pt idx="3319">
                  <c:v>37522.0</c:v>
                </c:pt>
                <c:pt idx="3320">
                  <c:v>37523.0</c:v>
                </c:pt>
                <c:pt idx="3321">
                  <c:v>37524.0</c:v>
                </c:pt>
                <c:pt idx="3322">
                  <c:v>37525.0</c:v>
                </c:pt>
                <c:pt idx="3323">
                  <c:v>37526.0</c:v>
                </c:pt>
                <c:pt idx="3324">
                  <c:v>37529.0</c:v>
                </c:pt>
                <c:pt idx="3325">
                  <c:v>37530.0</c:v>
                </c:pt>
                <c:pt idx="3326">
                  <c:v>37531.0</c:v>
                </c:pt>
                <c:pt idx="3327">
                  <c:v>37532.0</c:v>
                </c:pt>
                <c:pt idx="3328">
                  <c:v>37533.0</c:v>
                </c:pt>
                <c:pt idx="3329">
                  <c:v>37536.0</c:v>
                </c:pt>
                <c:pt idx="3330">
                  <c:v>37537.0</c:v>
                </c:pt>
                <c:pt idx="3331">
                  <c:v>37538.0</c:v>
                </c:pt>
                <c:pt idx="3332">
                  <c:v>37539.0</c:v>
                </c:pt>
                <c:pt idx="3333">
                  <c:v>37540.0</c:v>
                </c:pt>
                <c:pt idx="3334">
                  <c:v>37543.0</c:v>
                </c:pt>
                <c:pt idx="3335">
                  <c:v>37544.0</c:v>
                </c:pt>
                <c:pt idx="3336">
                  <c:v>37545.0</c:v>
                </c:pt>
                <c:pt idx="3337">
                  <c:v>37546.0</c:v>
                </c:pt>
                <c:pt idx="3338">
                  <c:v>37547.0</c:v>
                </c:pt>
                <c:pt idx="3339">
                  <c:v>37550.0</c:v>
                </c:pt>
                <c:pt idx="3340">
                  <c:v>37551.0</c:v>
                </c:pt>
                <c:pt idx="3341">
                  <c:v>37552.0</c:v>
                </c:pt>
                <c:pt idx="3342">
                  <c:v>37553.0</c:v>
                </c:pt>
                <c:pt idx="3343">
                  <c:v>37554.0</c:v>
                </c:pt>
                <c:pt idx="3344">
                  <c:v>37557.0</c:v>
                </c:pt>
                <c:pt idx="3345">
                  <c:v>37558.0</c:v>
                </c:pt>
                <c:pt idx="3346">
                  <c:v>37559.0</c:v>
                </c:pt>
                <c:pt idx="3347">
                  <c:v>37560.0</c:v>
                </c:pt>
                <c:pt idx="3348">
                  <c:v>37561.0</c:v>
                </c:pt>
                <c:pt idx="3349">
                  <c:v>37564.0</c:v>
                </c:pt>
                <c:pt idx="3350">
                  <c:v>37565.0</c:v>
                </c:pt>
                <c:pt idx="3351">
                  <c:v>37566.0</c:v>
                </c:pt>
                <c:pt idx="3352">
                  <c:v>37567.0</c:v>
                </c:pt>
                <c:pt idx="3353">
                  <c:v>37568.0</c:v>
                </c:pt>
                <c:pt idx="3354">
                  <c:v>37571.0</c:v>
                </c:pt>
                <c:pt idx="3355">
                  <c:v>37572.0</c:v>
                </c:pt>
                <c:pt idx="3356">
                  <c:v>37573.0</c:v>
                </c:pt>
                <c:pt idx="3357">
                  <c:v>37574.0</c:v>
                </c:pt>
                <c:pt idx="3358">
                  <c:v>37575.0</c:v>
                </c:pt>
                <c:pt idx="3359">
                  <c:v>37578.0</c:v>
                </c:pt>
                <c:pt idx="3360">
                  <c:v>37579.0</c:v>
                </c:pt>
                <c:pt idx="3361">
                  <c:v>37580.0</c:v>
                </c:pt>
                <c:pt idx="3362">
                  <c:v>37581.0</c:v>
                </c:pt>
                <c:pt idx="3363">
                  <c:v>37582.0</c:v>
                </c:pt>
                <c:pt idx="3364">
                  <c:v>37585.0</c:v>
                </c:pt>
                <c:pt idx="3365">
                  <c:v>37586.0</c:v>
                </c:pt>
                <c:pt idx="3366">
                  <c:v>37587.0</c:v>
                </c:pt>
                <c:pt idx="3367">
                  <c:v>37588.0</c:v>
                </c:pt>
                <c:pt idx="3368">
                  <c:v>37589.0</c:v>
                </c:pt>
                <c:pt idx="3369">
                  <c:v>37592.0</c:v>
                </c:pt>
                <c:pt idx="3370">
                  <c:v>37593.0</c:v>
                </c:pt>
                <c:pt idx="3371">
                  <c:v>37594.0</c:v>
                </c:pt>
                <c:pt idx="3372">
                  <c:v>37595.0</c:v>
                </c:pt>
                <c:pt idx="3373">
                  <c:v>37596.0</c:v>
                </c:pt>
                <c:pt idx="3374">
                  <c:v>37599.0</c:v>
                </c:pt>
                <c:pt idx="3375">
                  <c:v>37600.0</c:v>
                </c:pt>
                <c:pt idx="3376">
                  <c:v>37601.0</c:v>
                </c:pt>
                <c:pt idx="3377">
                  <c:v>37602.0</c:v>
                </c:pt>
                <c:pt idx="3378">
                  <c:v>37603.0</c:v>
                </c:pt>
                <c:pt idx="3379">
                  <c:v>37606.0</c:v>
                </c:pt>
                <c:pt idx="3380">
                  <c:v>37607.0</c:v>
                </c:pt>
                <c:pt idx="3381">
                  <c:v>37608.0</c:v>
                </c:pt>
                <c:pt idx="3382">
                  <c:v>37609.0</c:v>
                </c:pt>
                <c:pt idx="3383">
                  <c:v>37610.0</c:v>
                </c:pt>
                <c:pt idx="3384">
                  <c:v>37613.0</c:v>
                </c:pt>
                <c:pt idx="3385">
                  <c:v>37614.0</c:v>
                </c:pt>
                <c:pt idx="3386">
                  <c:v>37615.0</c:v>
                </c:pt>
                <c:pt idx="3387">
                  <c:v>37616.0</c:v>
                </c:pt>
                <c:pt idx="3388">
                  <c:v>37617.0</c:v>
                </c:pt>
                <c:pt idx="3389">
                  <c:v>37620.0</c:v>
                </c:pt>
                <c:pt idx="3390">
                  <c:v>37621.0</c:v>
                </c:pt>
                <c:pt idx="3391">
                  <c:v>37622.0</c:v>
                </c:pt>
                <c:pt idx="3392">
                  <c:v>37623.0</c:v>
                </c:pt>
                <c:pt idx="3393">
                  <c:v>37624.0</c:v>
                </c:pt>
                <c:pt idx="3394">
                  <c:v>37627.0</c:v>
                </c:pt>
                <c:pt idx="3395">
                  <c:v>37628.0</c:v>
                </c:pt>
                <c:pt idx="3396">
                  <c:v>37629.0</c:v>
                </c:pt>
                <c:pt idx="3397">
                  <c:v>37630.0</c:v>
                </c:pt>
                <c:pt idx="3398">
                  <c:v>37631.0</c:v>
                </c:pt>
                <c:pt idx="3399">
                  <c:v>37634.0</c:v>
                </c:pt>
                <c:pt idx="3400">
                  <c:v>37635.0</c:v>
                </c:pt>
                <c:pt idx="3401">
                  <c:v>37636.0</c:v>
                </c:pt>
                <c:pt idx="3402">
                  <c:v>37637.0</c:v>
                </c:pt>
                <c:pt idx="3403">
                  <c:v>37638.0</c:v>
                </c:pt>
                <c:pt idx="3404">
                  <c:v>37641.0</c:v>
                </c:pt>
                <c:pt idx="3405">
                  <c:v>37642.0</c:v>
                </c:pt>
                <c:pt idx="3406">
                  <c:v>37643.0</c:v>
                </c:pt>
                <c:pt idx="3407">
                  <c:v>37644.0</c:v>
                </c:pt>
                <c:pt idx="3408">
                  <c:v>37645.0</c:v>
                </c:pt>
                <c:pt idx="3409">
                  <c:v>37648.0</c:v>
                </c:pt>
                <c:pt idx="3410">
                  <c:v>37649.0</c:v>
                </c:pt>
                <c:pt idx="3411">
                  <c:v>37650.0</c:v>
                </c:pt>
                <c:pt idx="3412">
                  <c:v>37651.0</c:v>
                </c:pt>
                <c:pt idx="3413">
                  <c:v>37652.0</c:v>
                </c:pt>
                <c:pt idx="3414">
                  <c:v>37655.0</c:v>
                </c:pt>
                <c:pt idx="3415">
                  <c:v>37656.0</c:v>
                </c:pt>
                <c:pt idx="3416">
                  <c:v>37657.0</c:v>
                </c:pt>
                <c:pt idx="3417">
                  <c:v>37658.0</c:v>
                </c:pt>
                <c:pt idx="3418">
                  <c:v>37659.0</c:v>
                </c:pt>
                <c:pt idx="3419">
                  <c:v>37662.0</c:v>
                </c:pt>
                <c:pt idx="3420">
                  <c:v>37663.0</c:v>
                </c:pt>
                <c:pt idx="3421">
                  <c:v>37664.0</c:v>
                </c:pt>
                <c:pt idx="3422">
                  <c:v>37665.0</c:v>
                </c:pt>
                <c:pt idx="3423">
                  <c:v>37666.0</c:v>
                </c:pt>
                <c:pt idx="3424">
                  <c:v>37669.0</c:v>
                </c:pt>
                <c:pt idx="3425">
                  <c:v>37670.0</c:v>
                </c:pt>
                <c:pt idx="3426">
                  <c:v>37671.0</c:v>
                </c:pt>
                <c:pt idx="3427">
                  <c:v>37672.0</c:v>
                </c:pt>
                <c:pt idx="3428">
                  <c:v>37673.0</c:v>
                </c:pt>
                <c:pt idx="3429">
                  <c:v>37676.0</c:v>
                </c:pt>
                <c:pt idx="3430">
                  <c:v>37677.0</c:v>
                </c:pt>
                <c:pt idx="3431">
                  <c:v>37678.0</c:v>
                </c:pt>
                <c:pt idx="3432">
                  <c:v>37679.0</c:v>
                </c:pt>
                <c:pt idx="3433">
                  <c:v>37680.0</c:v>
                </c:pt>
                <c:pt idx="3434">
                  <c:v>37683.0</c:v>
                </c:pt>
                <c:pt idx="3435">
                  <c:v>37684.0</c:v>
                </c:pt>
                <c:pt idx="3436">
                  <c:v>37685.0</c:v>
                </c:pt>
                <c:pt idx="3437">
                  <c:v>37686.0</c:v>
                </c:pt>
                <c:pt idx="3438">
                  <c:v>37687.0</c:v>
                </c:pt>
                <c:pt idx="3439">
                  <c:v>37690.0</c:v>
                </c:pt>
                <c:pt idx="3440">
                  <c:v>37691.0</c:v>
                </c:pt>
                <c:pt idx="3441">
                  <c:v>37692.0</c:v>
                </c:pt>
                <c:pt idx="3442">
                  <c:v>37693.0</c:v>
                </c:pt>
                <c:pt idx="3443">
                  <c:v>37694.0</c:v>
                </c:pt>
                <c:pt idx="3444">
                  <c:v>37697.0</c:v>
                </c:pt>
                <c:pt idx="3445">
                  <c:v>37698.0</c:v>
                </c:pt>
                <c:pt idx="3446">
                  <c:v>37699.0</c:v>
                </c:pt>
                <c:pt idx="3447">
                  <c:v>37700.0</c:v>
                </c:pt>
                <c:pt idx="3448">
                  <c:v>37701.0</c:v>
                </c:pt>
                <c:pt idx="3449">
                  <c:v>37704.0</c:v>
                </c:pt>
                <c:pt idx="3450">
                  <c:v>37705.0</c:v>
                </c:pt>
                <c:pt idx="3451">
                  <c:v>37706.0</c:v>
                </c:pt>
                <c:pt idx="3452">
                  <c:v>37707.0</c:v>
                </c:pt>
                <c:pt idx="3453">
                  <c:v>37708.0</c:v>
                </c:pt>
                <c:pt idx="3454">
                  <c:v>37711.0</c:v>
                </c:pt>
                <c:pt idx="3455">
                  <c:v>37712.0</c:v>
                </c:pt>
                <c:pt idx="3456">
                  <c:v>37713.0</c:v>
                </c:pt>
                <c:pt idx="3457">
                  <c:v>37714.0</c:v>
                </c:pt>
                <c:pt idx="3458">
                  <c:v>37715.0</c:v>
                </c:pt>
                <c:pt idx="3459">
                  <c:v>37718.0</c:v>
                </c:pt>
                <c:pt idx="3460">
                  <c:v>37719.0</c:v>
                </c:pt>
                <c:pt idx="3461">
                  <c:v>37720.0</c:v>
                </c:pt>
                <c:pt idx="3462">
                  <c:v>37721.0</c:v>
                </c:pt>
                <c:pt idx="3463">
                  <c:v>37722.0</c:v>
                </c:pt>
                <c:pt idx="3464">
                  <c:v>37725.0</c:v>
                </c:pt>
                <c:pt idx="3465">
                  <c:v>37726.0</c:v>
                </c:pt>
                <c:pt idx="3466">
                  <c:v>37727.0</c:v>
                </c:pt>
                <c:pt idx="3467">
                  <c:v>37728.0</c:v>
                </c:pt>
                <c:pt idx="3468">
                  <c:v>37729.0</c:v>
                </c:pt>
                <c:pt idx="3469">
                  <c:v>37732.0</c:v>
                </c:pt>
                <c:pt idx="3470">
                  <c:v>37733.0</c:v>
                </c:pt>
                <c:pt idx="3471">
                  <c:v>37734.0</c:v>
                </c:pt>
                <c:pt idx="3472">
                  <c:v>37735.0</c:v>
                </c:pt>
                <c:pt idx="3473">
                  <c:v>37736.0</c:v>
                </c:pt>
                <c:pt idx="3474">
                  <c:v>37739.0</c:v>
                </c:pt>
                <c:pt idx="3475">
                  <c:v>37740.0</c:v>
                </c:pt>
                <c:pt idx="3476">
                  <c:v>37741.0</c:v>
                </c:pt>
                <c:pt idx="3477">
                  <c:v>37742.0</c:v>
                </c:pt>
                <c:pt idx="3478">
                  <c:v>37743.0</c:v>
                </c:pt>
                <c:pt idx="3479">
                  <c:v>37746.0</c:v>
                </c:pt>
                <c:pt idx="3480">
                  <c:v>37747.0</c:v>
                </c:pt>
                <c:pt idx="3481">
                  <c:v>37748.0</c:v>
                </c:pt>
                <c:pt idx="3482">
                  <c:v>37749.0</c:v>
                </c:pt>
                <c:pt idx="3483">
                  <c:v>37750.0</c:v>
                </c:pt>
                <c:pt idx="3484">
                  <c:v>37753.0</c:v>
                </c:pt>
                <c:pt idx="3485">
                  <c:v>37754.0</c:v>
                </c:pt>
                <c:pt idx="3486">
                  <c:v>37755.0</c:v>
                </c:pt>
                <c:pt idx="3487">
                  <c:v>37756.0</c:v>
                </c:pt>
                <c:pt idx="3488">
                  <c:v>37757.0</c:v>
                </c:pt>
                <c:pt idx="3489">
                  <c:v>37760.0</c:v>
                </c:pt>
                <c:pt idx="3490">
                  <c:v>37761.0</c:v>
                </c:pt>
                <c:pt idx="3491">
                  <c:v>37762.0</c:v>
                </c:pt>
                <c:pt idx="3492">
                  <c:v>37763.0</c:v>
                </c:pt>
                <c:pt idx="3493">
                  <c:v>37764.0</c:v>
                </c:pt>
                <c:pt idx="3494">
                  <c:v>37767.0</c:v>
                </c:pt>
                <c:pt idx="3495">
                  <c:v>37768.0</c:v>
                </c:pt>
                <c:pt idx="3496">
                  <c:v>37769.0</c:v>
                </c:pt>
                <c:pt idx="3497">
                  <c:v>37770.0</c:v>
                </c:pt>
                <c:pt idx="3498">
                  <c:v>37771.0</c:v>
                </c:pt>
                <c:pt idx="3499">
                  <c:v>37774.0</c:v>
                </c:pt>
                <c:pt idx="3500">
                  <c:v>37775.0</c:v>
                </c:pt>
                <c:pt idx="3501">
                  <c:v>37776.0</c:v>
                </c:pt>
                <c:pt idx="3502">
                  <c:v>37777.0</c:v>
                </c:pt>
                <c:pt idx="3503">
                  <c:v>37778.0</c:v>
                </c:pt>
                <c:pt idx="3504">
                  <c:v>37781.0</c:v>
                </c:pt>
                <c:pt idx="3505">
                  <c:v>37782.0</c:v>
                </c:pt>
                <c:pt idx="3506">
                  <c:v>37783.0</c:v>
                </c:pt>
                <c:pt idx="3507">
                  <c:v>37784.0</c:v>
                </c:pt>
                <c:pt idx="3508">
                  <c:v>37785.0</c:v>
                </c:pt>
                <c:pt idx="3509">
                  <c:v>37788.0</c:v>
                </c:pt>
                <c:pt idx="3510">
                  <c:v>37789.0</c:v>
                </c:pt>
                <c:pt idx="3511">
                  <c:v>37790.0</c:v>
                </c:pt>
                <c:pt idx="3512">
                  <c:v>37791.0</c:v>
                </c:pt>
                <c:pt idx="3513">
                  <c:v>37792.0</c:v>
                </c:pt>
                <c:pt idx="3514">
                  <c:v>37795.0</c:v>
                </c:pt>
                <c:pt idx="3515">
                  <c:v>37796.0</c:v>
                </c:pt>
                <c:pt idx="3516">
                  <c:v>37797.0</c:v>
                </c:pt>
                <c:pt idx="3517">
                  <c:v>37798.0</c:v>
                </c:pt>
                <c:pt idx="3518">
                  <c:v>37799.0</c:v>
                </c:pt>
                <c:pt idx="3519">
                  <c:v>37802.0</c:v>
                </c:pt>
                <c:pt idx="3520">
                  <c:v>37803.0</c:v>
                </c:pt>
                <c:pt idx="3521">
                  <c:v>37804.0</c:v>
                </c:pt>
                <c:pt idx="3522">
                  <c:v>37805.0</c:v>
                </c:pt>
                <c:pt idx="3523">
                  <c:v>37806.0</c:v>
                </c:pt>
                <c:pt idx="3524">
                  <c:v>37809.0</c:v>
                </c:pt>
                <c:pt idx="3525">
                  <c:v>37810.0</c:v>
                </c:pt>
                <c:pt idx="3526">
                  <c:v>37811.0</c:v>
                </c:pt>
                <c:pt idx="3527">
                  <c:v>37812.0</c:v>
                </c:pt>
                <c:pt idx="3528">
                  <c:v>37813.0</c:v>
                </c:pt>
                <c:pt idx="3529">
                  <c:v>37816.0</c:v>
                </c:pt>
                <c:pt idx="3530">
                  <c:v>37817.0</c:v>
                </c:pt>
                <c:pt idx="3531">
                  <c:v>37818.0</c:v>
                </c:pt>
                <c:pt idx="3532">
                  <c:v>37819.0</c:v>
                </c:pt>
                <c:pt idx="3533">
                  <c:v>37820.0</c:v>
                </c:pt>
                <c:pt idx="3534">
                  <c:v>37823.0</c:v>
                </c:pt>
                <c:pt idx="3535">
                  <c:v>37824.0</c:v>
                </c:pt>
                <c:pt idx="3536">
                  <c:v>37825.0</c:v>
                </c:pt>
                <c:pt idx="3537">
                  <c:v>37826.0</c:v>
                </c:pt>
                <c:pt idx="3538">
                  <c:v>37827.0</c:v>
                </c:pt>
                <c:pt idx="3539">
                  <c:v>37830.0</c:v>
                </c:pt>
                <c:pt idx="3540">
                  <c:v>37831.0</c:v>
                </c:pt>
                <c:pt idx="3541">
                  <c:v>37832.0</c:v>
                </c:pt>
                <c:pt idx="3542">
                  <c:v>37833.0</c:v>
                </c:pt>
                <c:pt idx="3543">
                  <c:v>37834.0</c:v>
                </c:pt>
                <c:pt idx="3544">
                  <c:v>37837.0</c:v>
                </c:pt>
                <c:pt idx="3545">
                  <c:v>37838.0</c:v>
                </c:pt>
                <c:pt idx="3546">
                  <c:v>37839.0</c:v>
                </c:pt>
                <c:pt idx="3547">
                  <c:v>37840.0</c:v>
                </c:pt>
                <c:pt idx="3548">
                  <c:v>37841.0</c:v>
                </c:pt>
                <c:pt idx="3549">
                  <c:v>37844.0</c:v>
                </c:pt>
                <c:pt idx="3550">
                  <c:v>37845.0</c:v>
                </c:pt>
                <c:pt idx="3551">
                  <c:v>37846.0</c:v>
                </c:pt>
                <c:pt idx="3552">
                  <c:v>37847.0</c:v>
                </c:pt>
                <c:pt idx="3553">
                  <c:v>37848.0</c:v>
                </c:pt>
                <c:pt idx="3554">
                  <c:v>37851.0</c:v>
                </c:pt>
                <c:pt idx="3555">
                  <c:v>37852.0</c:v>
                </c:pt>
                <c:pt idx="3556">
                  <c:v>37853.0</c:v>
                </c:pt>
                <c:pt idx="3557">
                  <c:v>37854.0</c:v>
                </c:pt>
                <c:pt idx="3558">
                  <c:v>37855.0</c:v>
                </c:pt>
                <c:pt idx="3559">
                  <c:v>37858.0</c:v>
                </c:pt>
                <c:pt idx="3560">
                  <c:v>37859.0</c:v>
                </c:pt>
                <c:pt idx="3561">
                  <c:v>37860.0</c:v>
                </c:pt>
                <c:pt idx="3562">
                  <c:v>37861.0</c:v>
                </c:pt>
                <c:pt idx="3563">
                  <c:v>37862.0</c:v>
                </c:pt>
                <c:pt idx="3564">
                  <c:v>37865.0</c:v>
                </c:pt>
                <c:pt idx="3565">
                  <c:v>37866.0</c:v>
                </c:pt>
                <c:pt idx="3566">
                  <c:v>37867.0</c:v>
                </c:pt>
                <c:pt idx="3567">
                  <c:v>37868.0</c:v>
                </c:pt>
                <c:pt idx="3568">
                  <c:v>37869.0</c:v>
                </c:pt>
                <c:pt idx="3569">
                  <c:v>37872.0</c:v>
                </c:pt>
                <c:pt idx="3570">
                  <c:v>37873.0</c:v>
                </c:pt>
                <c:pt idx="3571">
                  <c:v>37874.0</c:v>
                </c:pt>
                <c:pt idx="3572">
                  <c:v>37875.0</c:v>
                </c:pt>
                <c:pt idx="3573">
                  <c:v>37876.0</c:v>
                </c:pt>
                <c:pt idx="3574">
                  <c:v>37879.0</c:v>
                </c:pt>
                <c:pt idx="3575">
                  <c:v>37880.0</c:v>
                </c:pt>
                <c:pt idx="3576">
                  <c:v>37881.0</c:v>
                </c:pt>
                <c:pt idx="3577">
                  <c:v>37882.0</c:v>
                </c:pt>
                <c:pt idx="3578">
                  <c:v>37883.0</c:v>
                </c:pt>
                <c:pt idx="3579">
                  <c:v>37886.0</c:v>
                </c:pt>
                <c:pt idx="3580">
                  <c:v>37887.0</c:v>
                </c:pt>
                <c:pt idx="3581">
                  <c:v>37888.0</c:v>
                </c:pt>
                <c:pt idx="3582">
                  <c:v>37889.0</c:v>
                </c:pt>
                <c:pt idx="3583">
                  <c:v>37890.0</c:v>
                </c:pt>
                <c:pt idx="3584">
                  <c:v>37893.0</c:v>
                </c:pt>
                <c:pt idx="3585">
                  <c:v>37894.0</c:v>
                </c:pt>
                <c:pt idx="3586">
                  <c:v>37895.0</c:v>
                </c:pt>
                <c:pt idx="3587">
                  <c:v>37896.0</c:v>
                </c:pt>
                <c:pt idx="3588">
                  <c:v>37897.0</c:v>
                </c:pt>
                <c:pt idx="3589">
                  <c:v>37900.0</c:v>
                </c:pt>
                <c:pt idx="3590">
                  <c:v>37901.0</c:v>
                </c:pt>
                <c:pt idx="3591">
                  <c:v>37902.0</c:v>
                </c:pt>
                <c:pt idx="3592">
                  <c:v>37903.0</c:v>
                </c:pt>
                <c:pt idx="3593">
                  <c:v>37904.0</c:v>
                </c:pt>
                <c:pt idx="3594">
                  <c:v>37907.0</c:v>
                </c:pt>
                <c:pt idx="3595">
                  <c:v>37908.0</c:v>
                </c:pt>
                <c:pt idx="3596">
                  <c:v>37909.0</c:v>
                </c:pt>
                <c:pt idx="3597">
                  <c:v>37910.0</c:v>
                </c:pt>
                <c:pt idx="3598">
                  <c:v>37911.0</c:v>
                </c:pt>
                <c:pt idx="3599">
                  <c:v>37914.0</c:v>
                </c:pt>
                <c:pt idx="3600">
                  <c:v>37915.0</c:v>
                </c:pt>
                <c:pt idx="3601">
                  <c:v>37916.0</c:v>
                </c:pt>
                <c:pt idx="3602">
                  <c:v>37917.0</c:v>
                </c:pt>
                <c:pt idx="3603">
                  <c:v>37918.0</c:v>
                </c:pt>
                <c:pt idx="3604">
                  <c:v>37921.0</c:v>
                </c:pt>
                <c:pt idx="3605">
                  <c:v>37922.0</c:v>
                </c:pt>
                <c:pt idx="3606">
                  <c:v>37923.0</c:v>
                </c:pt>
                <c:pt idx="3607">
                  <c:v>37924.0</c:v>
                </c:pt>
                <c:pt idx="3608">
                  <c:v>37925.0</c:v>
                </c:pt>
                <c:pt idx="3609">
                  <c:v>37928.0</c:v>
                </c:pt>
                <c:pt idx="3610">
                  <c:v>37929.0</c:v>
                </c:pt>
                <c:pt idx="3611">
                  <c:v>37930.0</c:v>
                </c:pt>
                <c:pt idx="3612">
                  <c:v>37931.0</c:v>
                </c:pt>
                <c:pt idx="3613">
                  <c:v>37932.0</c:v>
                </c:pt>
                <c:pt idx="3614">
                  <c:v>37935.0</c:v>
                </c:pt>
                <c:pt idx="3615">
                  <c:v>37936.0</c:v>
                </c:pt>
                <c:pt idx="3616">
                  <c:v>37937.0</c:v>
                </c:pt>
                <c:pt idx="3617">
                  <c:v>37938.0</c:v>
                </c:pt>
                <c:pt idx="3618">
                  <c:v>37939.0</c:v>
                </c:pt>
                <c:pt idx="3619">
                  <c:v>37942.0</c:v>
                </c:pt>
                <c:pt idx="3620">
                  <c:v>37943.0</c:v>
                </c:pt>
                <c:pt idx="3621">
                  <c:v>37944.0</c:v>
                </c:pt>
                <c:pt idx="3622">
                  <c:v>37945.0</c:v>
                </c:pt>
                <c:pt idx="3623">
                  <c:v>37946.0</c:v>
                </c:pt>
                <c:pt idx="3624">
                  <c:v>37949.0</c:v>
                </c:pt>
                <c:pt idx="3625">
                  <c:v>37950.0</c:v>
                </c:pt>
                <c:pt idx="3626">
                  <c:v>37951.0</c:v>
                </c:pt>
                <c:pt idx="3627">
                  <c:v>37952.0</c:v>
                </c:pt>
                <c:pt idx="3628">
                  <c:v>37953.0</c:v>
                </c:pt>
                <c:pt idx="3629">
                  <c:v>37956.0</c:v>
                </c:pt>
                <c:pt idx="3630">
                  <c:v>37957.0</c:v>
                </c:pt>
                <c:pt idx="3631">
                  <c:v>37958.0</c:v>
                </c:pt>
                <c:pt idx="3632">
                  <c:v>37959.0</c:v>
                </c:pt>
                <c:pt idx="3633">
                  <c:v>37960.0</c:v>
                </c:pt>
                <c:pt idx="3634">
                  <c:v>37963.0</c:v>
                </c:pt>
                <c:pt idx="3635">
                  <c:v>37964.0</c:v>
                </c:pt>
                <c:pt idx="3636">
                  <c:v>37965.0</c:v>
                </c:pt>
                <c:pt idx="3637">
                  <c:v>37966.0</c:v>
                </c:pt>
                <c:pt idx="3638">
                  <c:v>37967.0</c:v>
                </c:pt>
                <c:pt idx="3639">
                  <c:v>37970.0</c:v>
                </c:pt>
                <c:pt idx="3640">
                  <c:v>37971.0</c:v>
                </c:pt>
                <c:pt idx="3641">
                  <c:v>37972.0</c:v>
                </c:pt>
                <c:pt idx="3642">
                  <c:v>37973.0</c:v>
                </c:pt>
                <c:pt idx="3643">
                  <c:v>37974.0</c:v>
                </c:pt>
                <c:pt idx="3644">
                  <c:v>37977.0</c:v>
                </c:pt>
                <c:pt idx="3645">
                  <c:v>37978.0</c:v>
                </c:pt>
                <c:pt idx="3646">
                  <c:v>37979.0</c:v>
                </c:pt>
                <c:pt idx="3647">
                  <c:v>37980.0</c:v>
                </c:pt>
                <c:pt idx="3648">
                  <c:v>37981.0</c:v>
                </c:pt>
                <c:pt idx="3649">
                  <c:v>37984.0</c:v>
                </c:pt>
                <c:pt idx="3650">
                  <c:v>37985.0</c:v>
                </c:pt>
                <c:pt idx="3651">
                  <c:v>37986.0</c:v>
                </c:pt>
                <c:pt idx="3652">
                  <c:v>37987.0</c:v>
                </c:pt>
                <c:pt idx="3653">
                  <c:v>37988.0</c:v>
                </c:pt>
                <c:pt idx="3654">
                  <c:v>37991.0</c:v>
                </c:pt>
                <c:pt idx="3655">
                  <c:v>37992.0</c:v>
                </c:pt>
                <c:pt idx="3656">
                  <c:v>37993.0</c:v>
                </c:pt>
                <c:pt idx="3657">
                  <c:v>37994.0</c:v>
                </c:pt>
                <c:pt idx="3658">
                  <c:v>37995.0</c:v>
                </c:pt>
                <c:pt idx="3659">
                  <c:v>37998.0</c:v>
                </c:pt>
                <c:pt idx="3660">
                  <c:v>37999.0</c:v>
                </c:pt>
                <c:pt idx="3661">
                  <c:v>38000.0</c:v>
                </c:pt>
                <c:pt idx="3662">
                  <c:v>38001.0</c:v>
                </c:pt>
                <c:pt idx="3663">
                  <c:v>38002.0</c:v>
                </c:pt>
                <c:pt idx="3664">
                  <c:v>38005.0</c:v>
                </c:pt>
                <c:pt idx="3665">
                  <c:v>38006.0</c:v>
                </c:pt>
                <c:pt idx="3666">
                  <c:v>38007.0</c:v>
                </c:pt>
                <c:pt idx="3667">
                  <c:v>38008.0</c:v>
                </c:pt>
                <c:pt idx="3668">
                  <c:v>38009.0</c:v>
                </c:pt>
                <c:pt idx="3669">
                  <c:v>38012.0</c:v>
                </c:pt>
                <c:pt idx="3670">
                  <c:v>38013.0</c:v>
                </c:pt>
                <c:pt idx="3671">
                  <c:v>38014.0</c:v>
                </c:pt>
                <c:pt idx="3672">
                  <c:v>38015.0</c:v>
                </c:pt>
                <c:pt idx="3673">
                  <c:v>38016.0</c:v>
                </c:pt>
                <c:pt idx="3674">
                  <c:v>38019.0</c:v>
                </c:pt>
                <c:pt idx="3675">
                  <c:v>38020.0</c:v>
                </c:pt>
                <c:pt idx="3676">
                  <c:v>38021.0</c:v>
                </c:pt>
                <c:pt idx="3677">
                  <c:v>38022.0</c:v>
                </c:pt>
                <c:pt idx="3678">
                  <c:v>38023.0</c:v>
                </c:pt>
                <c:pt idx="3679">
                  <c:v>38026.0</c:v>
                </c:pt>
                <c:pt idx="3680">
                  <c:v>38027.0</c:v>
                </c:pt>
                <c:pt idx="3681">
                  <c:v>38028.0</c:v>
                </c:pt>
                <c:pt idx="3682">
                  <c:v>38029.0</c:v>
                </c:pt>
                <c:pt idx="3683">
                  <c:v>38030.0</c:v>
                </c:pt>
                <c:pt idx="3684">
                  <c:v>38033.0</c:v>
                </c:pt>
                <c:pt idx="3685">
                  <c:v>38034.0</c:v>
                </c:pt>
                <c:pt idx="3686">
                  <c:v>38035.0</c:v>
                </c:pt>
                <c:pt idx="3687">
                  <c:v>38036.0</c:v>
                </c:pt>
                <c:pt idx="3688">
                  <c:v>38037.0</c:v>
                </c:pt>
                <c:pt idx="3689">
                  <c:v>38040.0</c:v>
                </c:pt>
                <c:pt idx="3690">
                  <c:v>38041.0</c:v>
                </c:pt>
                <c:pt idx="3691">
                  <c:v>38042.0</c:v>
                </c:pt>
                <c:pt idx="3692">
                  <c:v>38043.0</c:v>
                </c:pt>
                <c:pt idx="3693">
                  <c:v>38044.0</c:v>
                </c:pt>
                <c:pt idx="3694">
                  <c:v>38047.0</c:v>
                </c:pt>
                <c:pt idx="3695">
                  <c:v>38048.0</c:v>
                </c:pt>
                <c:pt idx="3696">
                  <c:v>38049.0</c:v>
                </c:pt>
                <c:pt idx="3697">
                  <c:v>38050.0</c:v>
                </c:pt>
                <c:pt idx="3698">
                  <c:v>38051.0</c:v>
                </c:pt>
                <c:pt idx="3699">
                  <c:v>38054.0</c:v>
                </c:pt>
                <c:pt idx="3700">
                  <c:v>38055.0</c:v>
                </c:pt>
                <c:pt idx="3701">
                  <c:v>38056.0</c:v>
                </c:pt>
                <c:pt idx="3702">
                  <c:v>38057.0</c:v>
                </c:pt>
                <c:pt idx="3703">
                  <c:v>38058.0</c:v>
                </c:pt>
                <c:pt idx="3704">
                  <c:v>38061.0</c:v>
                </c:pt>
                <c:pt idx="3705">
                  <c:v>38062.0</c:v>
                </c:pt>
                <c:pt idx="3706">
                  <c:v>38063.0</c:v>
                </c:pt>
                <c:pt idx="3707">
                  <c:v>38064.0</c:v>
                </c:pt>
                <c:pt idx="3708">
                  <c:v>38065.0</c:v>
                </c:pt>
                <c:pt idx="3709">
                  <c:v>38068.0</c:v>
                </c:pt>
                <c:pt idx="3710">
                  <c:v>38069.0</c:v>
                </c:pt>
                <c:pt idx="3711">
                  <c:v>38070.0</c:v>
                </c:pt>
                <c:pt idx="3712">
                  <c:v>38071.0</c:v>
                </c:pt>
                <c:pt idx="3713">
                  <c:v>38072.0</c:v>
                </c:pt>
                <c:pt idx="3714">
                  <c:v>38075.0</c:v>
                </c:pt>
                <c:pt idx="3715">
                  <c:v>38076.0</c:v>
                </c:pt>
                <c:pt idx="3716">
                  <c:v>38077.0</c:v>
                </c:pt>
                <c:pt idx="3717">
                  <c:v>38078.0</c:v>
                </c:pt>
                <c:pt idx="3718">
                  <c:v>38079.0</c:v>
                </c:pt>
                <c:pt idx="3719">
                  <c:v>38082.0</c:v>
                </c:pt>
                <c:pt idx="3720">
                  <c:v>38083.0</c:v>
                </c:pt>
                <c:pt idx="3721">
                  <c:v>38084.0</c:v>
                </c:pt>
                <c:pt idx="3722">
                  <c:v>38085.0</c:v>
                </c:pt>
                <c:pt idx="3723">
                  <c:v>38086.0</c:v>
                </c:pt>
                <c:pt idx="3724">
                  <c:v>38089.0</c:v>
                </c:pt>
                <c:pt idx="3725">
                  <c:v>38090.0</c:v>
                </c:pt>
                <c:pt idx="3726">
                  <c:v>38091.0</c:v>
                </c:pt>
                <c:pt idx="3727">
                  <c:v>38092.0</c:v>
                </c:pt>
                <c:pt idx="3728">
                  <c:v>38093.0</c:v>
                </c:pt>
                <c:pt idx="3729">
                  <c:v>38096.0</c:v>
                </c:pt>
                <c:pt idx="3730">
                  <c:v>38097.0</c:v>
                </c:pt>
                <c:pt idx="3731">
                  <c:v>38098.0</c:v>
                </c:pt>
                <c:pt idx="3732">
                  <c:v>38099.0</c:v>
                </c:pt>
                <c:pt idx="3733">
                  <c:v>38100.0</c:v>
                </c:pt>
                <c:pt idx="3734">
                  <c:v>38103.0</c:v>
                </c:pt>
                <c:pt idx="3735">
                  <c:v>38104.0</c:v>
                </c:pt>
                <c:pt idx="3736">
                  <c:v>38105.0</c:v>
                </c:pt>
                <c:pt idx="3737">
                  <c:v>38106.0</c:v>
                </c:pt>
                <c:pt idx="3738">
                  <c:v>38107.0</c:v>
                </c:pt>
                <c:pt idx="3739">
                  <c:v>38110.0</c:v>
                </c:pt>
                <c:pt idx="3740">
                  <c:v>38111.0</c:v>
                </c:pt>
                <c:pt idx="3741">
                  <c:v>38112.0</c:v>
                </c:pt>
                <c:pt idx="3742">
                  <c:v>38113.0</c:v>
                </c:pt>
                <c:pt idx="3743">
                  <c:v>38114.0</c:v>
                </c:pt>
                <c:pt idx="3744">
                  <c:v>38117.0</c:v>
                </c:pt>
                <c:pt idx="3745">
                  <c:v>38118.0</c:v>
                </c:pt>
                <c:pt idx="3746">
                  <c:v>38119.0</c:v>
                </c:pt>
                <c:pt idx="3747">
                  <c:v>38120.0</c:v>
                </c:pt>
                <c:pt idx="3748">
                  <c:v>38121.0</c:v>
                </c:pt>
                <c:pt idx="3749">
                  <c:v>38124.0</c:v>
                </c:pt>
                <c:pt idx="3750">
                  <c:v>38125.0</c:v>
                </c:pt>
                <c:pt idx="3751">
                  <c:v>38126.0</c:v>
                </c:pt>
                <c:pt idx="3752">
                  <c:v>38127.0</c:v>
                </c:pt>
                <c:pt idx="3753">
                  <c:v>38128.0</c:v>
                </c:pt>
                <c:pt idx="3754">
                  <c:v>38131.0</c:v>
                </c:pt>
                <c:pt idx="3755">
                  <c:v>38132.0</c:v>
                </c:pt>
                <c:pt idx="3756">
                  <c:v>38133.0</c:v>
                </c:pt>
                <c:pt idx="3757">
                  <c:v>38134.0</c:v>
                </c:pt>
                <c:pt idx="3758">
                  <c:v>38135.0</c:v>
                </c:pt>
                <c:pt idx="3759">
                  <c:v>38138.0</c:v>
                </c:pt>
                <c:pt idx="3760">
                  <c:v>38139.0</c:v>
                </c:pt>
                <c:pt idx="3761">
                  <c:v>38140.0</c:v>
                </c:pt>
                <c:pt idx="3762">
                  <c:v>38141.0</c:v>
                </c:pt>
                <c:pt idx="3763">
                  <c:v>38142.0</c:v>
                </c:pt>
                <c:pt idx="3764">
                  <c:v>38145.0</c:v>
                </c:pt>
                <c:pt idx="3765">
                  <c:v>38146.0</c:v>
                </c:pt>
                <c:pt idx="3766">
                  <c:v>38147.0</c:v>
                </c:pt>
                <c:pt idx="3767">
                  <c:v>38148.0</c:v>
                </c:pt>
                <c:pt idx="3768">
                  <c:v>38149.0</c:v>
                </c:pt>
                <c:pt idx="3769">
                  <c:v>38152.0</c:v>
                </c:pt>
                <c:pt idx="3770">
                  <c:v>38153.0</c:v>
                </c:pt>
                <c:pt idx="3771">
                  <c:v>38154.0</c:v>
                </c:pt>
                <c:pt idx="3772">
                  <c:v>38155.0</c:v>
                </c:pt>
                <c:pt idx="3773">
                  <c:v>38156.0</c:v>
                </c:pt>
                <c:pt idx="3774">
                  <c:v>38159.0</c:v>
                </c:pt>
                <c:pt idx="3775">
                  <c:v>38160.0</c:v>
                </c:pt>
                <c:pt idx="3776">
                  <c:v>38161.0</c:v>
                </c:pt>
                <c:pt idx="3777">
                  <c:v>38162.0</c:v>
                </c:pt>
                <c:pt idx="3778">
                  <c:v>38163.0</c:v>
                </c:pt>
                <c:pt idx="3779">
                  <c:v>38166.0</c:v>
                </c:pt>
                <c:pt idx="3780">
                  <c:v>38167.0</c:v>
                </c:pt>
                <c:pt idx="3781">
                  <c:v>38168.0</c:v>
                </c:pt>
                <c:pt idx="3782">
                  <c:v>38169.0</c:v>
                </c:pt>
                <c:pt idx="3783">
                  <c:v>38170.0</c:v>
                </c:pt>
                <c:pt idx="3784">
                  <c:v>38173.0</c:v>
                </c:pt>
                <c:pt idx="3785">
                  <c:v>38174.0</c:v>
                </c:pt>
                <c:pt idx="3786">
                  <c:v>38175.0</c:v>
                </c:pt>
                <c:pt idx="3787">
                  <c:v>38176.0</c:v>
                </c:pt>
                <c:pt idx="3788">
                  <c:v>38177.0</c:v>
                </c:pt>
                <c:pt idx="3789">
                  <c:v>38180.0</c:v>
                </c:pt>
                <c:pt idx="3790">
                  <c:v>38181.0</c:v>
                </c:pt>
                <c:pt idx="3791">
                  <c:v>38182.0</c:v>
                </c:pt>
                <c:pt idx="3792">
                  <c:v>38183.0</c:v>
                </c:pt>
                <c:pt idx="3793">
                  <c:v>38184.0</c:v>
                </c:pt>
                <c:pt idx="3794">
                  <c:v>38187.0</c:v>
                </c:pt>
                <c:pt idx="3795">
                  <c:v>38188.0</c:v>
                </c:pt>
                <c:pt idx="3796">
                  <c:v>38189.0</c:v>
                </c:pt>
                <c:pt idx="3797">
                  <c:v>38190.0</c:v>
                </c:pt>
                <c:pt idx="3798">
                  <c:v>38191.0</c:v>
                </c:pt>
                <c:pt idx="3799">
                  <c:v>38194.0</c:v>
                </c:pt>
                <c:pt idx="3800">
                  <c:v>38195.0</c:v>
                </c:pt>
                <c:pt idx="3801">
                  <c:v>38196.0</c:v>
                </c:pt>
                <c:pt idx="3802">
                  <c:v>38197.0</c:v>
                </c:pt>
                <c:pt idx="3803">
                  <c:v>38198.0</c:v>
                </c:pt>
                <c:pt idx="3804">
                  <c:v>38201.0</c:v>
                </c:pt>
                <c:pt idx="3805">
                  <c:v>38202.0</c:v>
                </c:pt>
                <c:pt idx="3806">
                  <c:v>38203.0</c:v>
                </c:pt>
                <c:pt idx="3807">
                  <c:v>38204.0</c:v>
                </c:pt>
                <c:pt idx="3808">
                  <c:v>38205.0</c:v>
                </c:pt>
                <c:pt idx="3809">
                  <c:v>38208.0</c:v>
                </c:pt>
                <c:pt idx="3810">
                  <c:v>38209.0</c:v>
                </c:pt>
                <c:pt idx="3811">
                  <c:v>38210.0</c:v>
                </c:pt>
                <c:pt idx="3812">
                  <c:v>38211.0</c:v>
                </c:pt>
                <c:pt idx="3813">
                  <c:v>38212.0</c:v>
                </c:pt>
                <c:pt idx="3814">
                  <c:v>38215.0</c:v>
                </c:pt>
                <c:pt idx="3815">
                  <c:v>38216.0</c:v>
                </c:pt>
                <c:pt idx="3816">
                  <c:v>38217.0</c:v>
                </c:pt>
                <c:pt idx="3817">
                  <c:v>38218.0</c:v>
                </c:pt>
                <c:pt idx="3818">
                  <c:v>38219.0</c:v>
                </c:pt>
                <c:pt idx="3819">
                  <c:v>38222.0</c:v>
                </c:pt>
                <c:pt idx="3820">
                  <c:v>38223.0</c:v>
                </c:pt>
                <c:pt idx="3821">
                  <c:v>38224.0</c:v>
                </c:pt>
                <c:pt idx="3822">
                  <c:v>38225.0</c:v>
                </c:pt>
                <c:pt idx="3823">
                  <c:v>38226.0</c:v>
                </c:pt>
                <c:pt idx="3824">
                  <c:v>38229.0</c:v>
                </c:pt>
                <c:pt idx="3825">
                  <c:v>38230.0</c:v>
                </c:pt>
                <c:pt idx="3826">
                  <c:v>38231.0</c:v>
                </c:pt>
                <c:pt idx="3827">
                  <c:v>38232.0</c:v>
                </c:pt>
                <c:pt idx="3828">
                  <c:v>38233.0</c:v>
                </c:pt>
                <c:pt idx="3829">
                  <c:v>38236.0</c:v>
                </c:pt>
                <c:pt idx="3830">
                  <c:v>38237.0</c:v>
                </c:pt>
                <c:pt idx="3831">
                  <c:v>38238.0</c:v>
                </c:pt>
                <c:pt idx="3832">
                  <c:v>38239.0</c:v>
                </c:pt>
                <c:pt idx="3833">
                  <c:v>38240.0</c:v>
                </c:pt>
                <c:pt idx="3834">
                  <c:v>38243.0</c:v>
                </c:pt>
                <c:pt idx="3835">
                  <c:v>38244.0</c:v>
                </c:pt>
                <c:pt idx="3836">
                  <c:v>38245.0</c:v>
                </c:pt>
                <c:pt idx="3837">
                  <c:v>38246.0</c:v>
                </c:pt>
                <c:pt idx="3838">
                  <c:v>38247.0</c:v>
                </c:pt>
                <c:pt idx="3839">
                  <c:v>38250.0</c:v>
                </c:pt>
                <c:pt idx="3840">
                  <c:v>38251.0</c:v>
                </c:pt>
                <c:pt idx="3841">
                  <c:v>38252.0</c:v>
                </c:pt>
                <c:pt idx="3842">
                  <c:v>38253.0</c:v>
                </c:pt>
                <c:pt idx="3843">
                  <c:v>38254.0</c:v>
                </c:pt>
                <c:pt idx="3844">
                  <c:v>38257.0</c:v>
                </c:pt>
                <c:pt idx="3845">
                  <c:v>38258.0</c:v>
                </c:pt>
                <c:pt idx="3846">
                  <c:v>38259.0</c:v>
                </c:pt>
                <c:pt idx="3847">
                  <c:v>38260.0</c:v>
                </c:pt>
                <c:pt idx="3848">
                  <c:v>38261.0</c:v>
                </c:pt>
                <c:pt idx="3849">
                  <c:v>38264.0</c:v>
                </c:pt>
                <c:pt idx="3850">
                  <c:v>38265.0</c:v>
                </c:pt>
                <c:pt idx="3851">
                  <c:v>38266.0</c:v>
                </c:pt>
                <c:pt idx="3852">
                  <c:v>38267.0</c:v>
                </c:pt>
                <c:pt idx="3853">
                  <c:v>38268.0</c:v>
                </c:pt>
                <c:pt idx="3854">
                  <c:v>38271.0</c:v>
                </c:pt>
                <c:pt idx="3855">
                  <c:v>38272.0</c:v>
                </c:pt>
                <c:pt idx="3856">
                  <c:v>38273.0</c:v>
                </c:pt>
                <c:pt idx="3857">
                  <c:v>38274.0</c:v>
                </c:pt>
                <c:pt idx="3858">
                  <c:v>38275.0</c:v>
                </c:pt>
                <c:pt idx="3859">
                  <c:v>38278.0</c:v>
                </c:pt>
                <c:pt idx="3860">
                  <c:v>38279.0</c:v>
                </c:pt>
                <c:pt idx="3861">
                  <c:v>38280.0</c:v>
                </c:pt>
                <c:pt idx="3862">
                  <c:v>38281.0</c:v>
                </c:pt>
                <c:pt idx="3863">
                  <c:v>38282.0</c:v>
                </c:pt>
                <c:pt idx="3864">
                  <c:v>38285.0</c:v>
                </c:pt>
                <c:pt idx="3865">
                  <c:v>38286.0</c:v>
                </c:pt>
                <c:pt idx="3866">
                  <c:v>38287.0</c:v>
                </c:pt>
                <c:pt idx="3867">
                  <c:v>38288.0</c:v>
                </c:pt>
                <c:pt idx="3868">
                  <c:v>38289.0</c:v>
                </c:pt>
                <c:pt idx="3869">
                  <c:v>38292.0</c:v>
                </c:pt>
                <c:pt idx="3870">
                  <c:v>38293.0</c:v>
                </c:pt>
                <c:pt idx="3871">
                  <c:v>38294.0</c:v>
                </c:pt>
                <c:pt idx="3872">
                  <c:v>38295.0</c:v>
                </c:pt>
                <c:pt idx="3873">
                  <c:v>38296.0</c:v>
                </c:pt>
                <c:pt idx="3874">
                  <c:v>38299.0</c:v>
                </c:pt>
                <c:pt idx="3875">
                  <c:v>38300.0</c:v>
                </c:pt>
                <c:pt idx="3876">
                  <c:v>38301.0</c:v>
                </c:pt>
                <c:pt idx="3877">
                  <c:v>38302.0</c:v>
                </c:pt>
                <c:pt idx="3878">
                  <c:v>38303.0</c:v>
                </c:pt>
                <c:pt idx="3879">
                  <c:v>38306.0</c:v>
                </c:pt>
                <c:pt idx="3880">
                  <c:v>38307.0</c:v>
                </c:pt>
                <c:pt idx="3881">
                  <c:v>38308.0</c:v>
                </c:pt>
                <c:pt idx="3882">
                  <c:v>38309.0</c:v>
                </c:pt>
                <c:pt idx="3883">
                  <c:v>38310.0</c:v>
                </c:pt>
                <c:pt idx="3884">
                  <c:v>38313.0</c:v>
                </c:pt>
                <c:pt idx="3885">
                  <c:v>38314.0</c:v>
                </c:pt>
                <c:pt idx="3886">
                  <c:v>38315.0</c:v>
                </c:pt>
                <c:pt idx="3887">
                  <c:v>38316.0</c:v>
                </c:pt>
                <c:pt idx="3888">
                  <c:v>38317.0</c:v>
                </c:pt>
                <c:pt idx="3889">
                  <c:v>38320.0</c:v>
                </c:pt>
                <c:pt idx="3890">
                  <c:v>38321.0</c:v>
                </c:pt>
                <c:pt idx="3891">
                  <c:v>38322.0</c:v>
                </c:pt>
                <c:pt idx="3892">
                  <c:v>38323.0</c:v>
                </c:pt>
                <c:pt idx="3893">
                  <c:v>38324.0</c:v>
                </c:pt>
                <c:pt idx="3894">
                  <c:v>38327.0</c:v>
                </c:pt>
                <c:pt idx="3895">
                  <c:v>38328.0</c:v>
                </c:pt>
                <c:pt idx="3896">
                  <c:v>38329.0</c:v>
                </c:pt>
                <c:pt idx="3897">
                  <c:v>38330.0</c:v>
                </c:pt>
                <c:pt idx="3898">
                  <c:v>38331.0</c:v>
                </c:pt>
                <c:pt idx="3899">
                  <c:v>38334.0</c:v>
                </c:pt>
                <c:pt idx="3900">
                  <c:v>38335.0</c:v>
                </c:pt>
                <c:pt idx="3901">
                  <c:v>38336.0</c:v>
                </c:pt>
                <c:pt idx="3902">
                  <c:v>38337.0</c:v>
                </c:pt>
                <c:pt idx="3903">
                  <c:v>38338.0</c:v>
                </c:pt>
                <c:pt idx="3904">
                  <c:v>38341.0</c:v>
                </c:pt>
                <c:pt idx="3905">
                  <c:v>38342.0</c:v>
                </c:pt>
                <c:pt idx="3906">
                  <c:v>38343.0</c:v>
                </c:pt>
                <c:pt idx="3907">
                  <c:v>38344.0</c:v>
                </c:pt>
                <c:pt idx="3908">
                  <c:v>38345.0</c:v>
                </c:pt>
                <c:pt idx="3909">
                  <c:v>38348.0</c:v>
                </c:pt>
                <c:pt idx="3910">
                  <c:v>38349.0</c:v>
                </c:pt>
                <c:pt idx="3911">
                  <c:v>38350.0</c:v>
                </c:pt>
                <c:pt idx="3912">
                  <c:v>38351.0</c:v>
                </c:pt>
                <c:pt idx="3913">
                  <c:v>38352.0</c:v>
                </c:pt>
                <c:pt idx="3914">
                  <c:v>38355.0</c:v>
                </c:pt>
                <c:pt idx="3915">
                  <c:v>38356.0</c:v>
                </c:pt>
                <c:pt idx="3916">
                  <c:v>38357.0</c:v>
                </c:pt>
                <c:pt idx="3917">
                  <c:v>38358.0</c:v>
                </c:pt>
                <c:pt idx="3918">
                  <c:v>38359.0</c:v>
                </c:pt>
                <c:pt idx="3919">
                  <c:v>38362.0</c:v>
                </c:pt>
                <c:pt idx="3920">
                  <c:v>38363.0</c:v>
                </c:pt>
                <c:pt idx="3921">
                  <c:v>38364.0</c:v>
                </c:pt>
                <c:pt idx="3922">
                  <c:v>38365.0</c:v>
                </c:pt>
                <c:pt idx="3923">
                  <c:v>38366.0</c:v>
                </c:pt>
                <c:pt idx="3924">
                  <c:v>38369.0</c:v>
                </c:pt>
                <c:pt idx="3925">
                  <c:v>38370.0</c:v>
                </c:pt>
                <c:pt idx="3926">
                  <c:v>38371.0</c:v>
                </c:pt>
                <c:pt idx="3927">
                  <c:v>38372.0</c:v>
                </c:pt>
                <c:pt idx="3928">
                  <c:v>38373.0</c:v>
                </c:pt>
                <c:pt idx="3929">
                  <c:v>38376.0</c:v>
                </c:pt>
                <c:pt idx="3930">
                  <c:v>38377.0</c:v>
                </c:pt>
                <c:pt idx="3931">
                  <c:v>38378.0</c:v>
                </c:pt>
                <c:pt idx="3932">
                  <c:v>38379.0</c:v>
                </c:pt>
                <c:pt idx="3933">
                  <c:v>38380.0</c:v>
                </c:pt>
                <c:pt idx="3934">
                  <c:v>38383.0</c:v>
                </c:pt>
                <c:pt idx="3935">
                  <c:v>38384.0</c:v>
                </c:pt>
                <c:pt idx="3936">
                  <c:v>38385.0</c:v>
                </c:pt>
                <c:pt idx="3937">
                  <c:v>38386.0</c:v>
                </c:pt>
                <c:pt idx="3938">
                  <c:v>38387.0</c:v>
                </c:pt>
                <c:pt idx="3939">
                  <c:v>38390.0</c:v>
                </c:pt>
                <c:pt idx="3940">
                  <c:v>38391.0</c:v>
                </c:pt>
                <c:pt idx="3941">
                  <c:v>38392.0</c:v>
                </c:pt>
                <c:pt idx="3942">
                  <c:v>38393.0</c:v>
                </c:pt>
                <c:pt idx="3943">
                  <c:v>38394.0</c:v>
                </c:pt>
                <c:pt idx="3944">
                  <c:v>38397.0</c:v>
                </c:pt>
                <c:pt idx="3945">
                  <c:v>38398.0</c:v>
                </c:pt>
                <c:pt idx="3946">
                  <c:v>38399.0</c:v>
                </c:pt>
                <c:pt idx="3947">
                  <c:v>38400.0</c:v>
                </c:pt>
                <c:pt idx="3948">
                  <c:v>38401.0</c:v>
                </c:pt>
                <c:pt idx="3949">
                  <c:v>38404.0</c:v>
                </c:pt>
                <c:pt idx="3950">
                  <c:v>38405.0</c:v>
                </c:pt>
                <c:pt idx="3951">
                  <c:v>38406.0</c:v>
                </c:pt>
                <c:pt idx="3952">
                  <c:v>38407.0</c:v>
                </c:pt>
                <c:pt idx="3953">
                  <c:v>38408.0</c:v>
                </c:pt>
                <c:pt idx="3954">
                  <c:v>38411.0</c:v>
                </c:pt>
                <c:pt idx="3955">
                  <c:v>38412.0</c:v>
                </c:pt>
                <c:pt idx="3956">
                  <c:v>38413.0</c:v>
                </c:pt>
                <c:pt idx="3957">
                  <c:v>38414.0</c:v>
                </c:pt>
                <c:pt idx="3958">
                  <c:v>38415.0</c:v>
                </c:pt>
                <c:pt idx="3959">
                  <c:v>38418.0</c:v>
                </c:pt>
                <c:pt idx="3960">
                  <c:v>38419.0</c:v>
                </c:pt>
                <c:pt idx="3961">
                  <c:v>38420.0</c:v>
                </c:pt>
                <c:pt idx="3962">
                  <c:v>38421.0</c:v>
                </c:pt>
                <c:pt idx="3963">
                  <c:v>38422.0</c:v>
                </c:pt>
                <c:pt idx="3964">
                  <c:v>38425.0</c:v>
                </c:pt>
                <c:pt idx="3965">
                  <c:v>38426.0</c:v>
                </c:pt>
                <c:pt idx="3966">
                  <c:v>38427.0</c:v>
                </c:pt>
                <c:pt idx="3967">
                  <c:v>38428.0</c:v>
                </c:pt>
                <c:pt idx="3968">
                  <c:v>38429.0</c:v>
                </c:pt>
                <c:pt idx="3969">
                  <c:v>38432.0</c:v>
                </c:pt>
                <c:pt idx="3970">
                  <c:v>38433.0</c:v>
                </c:pt>
                <c:pt idx="3971">
                  <c:v>38434.0</c:v>
                </c:pt>
                <c:pt idx="3972">
                  <c:v>38435.0</c:v>
                </c:pt>
                <c:pt idx="3973">
                  <c:v>38436.0</c:v>
                </c:pt>
                <c:pt idx="3974">
                  <c:v>38439.0</c:v>
                </c:pt>
                <c:pt idx="3975">
                  <c:v>38440.0</c:v>
                </c:pt>
                <c:pt idx="3976">
                  <c:v>38441.0</c:v>
                </c:pt>
                <c:pt idx="3977">
                  <c:v>38442.0</c:v>
                </c:pt>
                <c:pt idx="3978">
                  <c:v>38443.0</c:v>
                </c:pt>
                <c:pt idx="3979">
                  <c:v>38446.0</c:v>
                </c:pt>
                <c:pt idx="3980">
                  <c:v>38447.0</c:v>
                </c:pt>
                <c:pt idx="3981">
                  <c:v>38448.0</c:v>
                </c:pt>
                <c:pt idx="3982">
                  <c:v>38449.0</c:v>
                </c:pt>
                <c:pt idx="3983">
                  <c:v>38450.0</c:v>
                </c:pt>
                <c:pt idx="3984">
                  <c:v>38453.0</c:v>
                </c:pt>
                <c:pt idx="3985">
                  <c:v>38454.0</c:v>
                </c:pt>
                <c:pt idx="3986">
                  <c:v>38455.0</c:v>
                </c:pt>
                <c:pt idx="3987">
                  <c:v>38456.0</c:v>
                </c:pt>
                <c:pt idx="3988">
                  <c:v>38457.0</c:v>
                </c:pt>
                <c:pt idx="3989">
                  <c:v>38460.0</c:v>
                </c:pt>
                <c:pt idx="3990">
                  <c:v>38461.0</c:v>
                </c:pt>
                <c:pt idx="3991">
                  <c:v>38462.0</c:v>
                </c:pt>
                <c:pt idx="3992">
                  <c:v>38463.0</c:v>
                </c:pt>
                <c:pt idx="3993">
                  <c:v>38464.0</c:v>
                </c:pt>
                <c:pt idx="3994">
                  <c:v>38467.0</c:v>
                </c:pt>
                <c:pt idx="3995">
                  <c:v>38468.0</c:v>
                </c:pt>
                <c:pt idx="3996">
                  <c:v>38469.0</c:v>
                </c:pt>
                <c:pt idx="3997">
                  <c:v>38470.0</c:v>
                </c:pt>
                <c:pt idx="3998">
                  <c:v>38471.0</c:v>
                </c:pt>
                <c:pt idx="3999">
                  <c:v>38474.0</c:v>
                </c:pt>
                <c:pt idx="4000">
                  <c:v>38475.0</c:v>
                </c:pt>
                <c:pt idx="4001">
                  <c:v>38476.0</c:v>
                </c:pt>
                <c:pt idx="4002">
                  <c:v>38477.0</c:v>
                </c:pt>
                <c:pt idx="4003">
                  <c:v>38478.0</c:v>
                </c:pt>
                <c:pt idx="4004">
                  <c:v>38481.0</c:v>
                </c:pt>
                <c:pt idx="4005">
                  <c:v>38482.0</c:v>
                </c:pt>
                <c:pt idx="4006">
                  <c:v>38483.0</c:v>
                </c:pt>
                <c:pt idx="4007">
                  <c:v>38484.0</c:v>
                </c:pt>
                <c:pt idx="4008">
                  <c:v>38485.0</c:v>
                </c:pt>
                <c:pt idx="4009">
                  <c:v>38488.0</c:v>
                </c:pt>
                <c:pt idx="4010">
                  <c:v>38489.0</c:v>
                </c:pt>
                <c:pt idx="4011">
                  <c:v>38490.0</c:v>
                </c:pt>
                <c:pt idx="4012">
                  <c:v>38491.0</c:v>
                </c:pt>
                <c:pt idx="4013">
                  <c:v>38492.0</c:v>
                </c:pt>
                <c:pt idx="4014">
                  <c:v>38495.0</c:v>
                </c:pt>
                <c:pt idx="4015">
                  <c:v>38496.0</c:v>
                </c:pt>
                <c:pt idx="4016">
                  <c:v>38497.0</c:v>
                </c:pt>
                <c:pt idx="4017">
                  <c:v>38498.0</c:v>
                </c:pt>
                <c:pt idx="4018">
                  <c:v>38499.0</c:v>
                </c:pt>
                <c:pt idx="4019">
                  <c:v>38502.0</c:v>
                </c:pt>
                <c:pt idx="4020">
                  <c:v>38503.0</c:v>
                </c:pt>
                <c:pt idx="4021">
                  <c:v>38504.0</c:v>
                </c:pt>
                <c:pt idx="4022">
                  <c:v>38505.0</c:v>
                </c:pt>
                <c:pt idx="4023">
                  <c:v>38506.0</c:v>
                </c:pt>
                <c:pt idx="4024">
                  <c:v>38509.0</c:v>
                </c:pt>
                <c:pt idx="4025">
                  <c:v>38510.0</c:v>
                </c:pt>
                <c:pt idx="4026">
                  <c:v>38511.0</c:v>
                </c:pt>
                <c:pt idx="4027">
                  <c:v>38512.0</c:v>
                </c:pt>
                <c:pt idx="4028">
                  <c:v>38513.0</c:v>
                </c:pt>
                <c:pt idx="4029">
                  <c:v>38516.0</c:v>
                </c:pt>
                <c:pt idx="4030">
                  <c:v>38517.0</c:v>
                </c:pt>
                <c:pt idx="4031">
                  <c:v>38518.0</c:v>
                </c:pt>
                <c:pt idx="4032">
                  <c:v>38519.0</c:v>
                </c:pt>
                <c:pt idx="4033">
                  <c:v>38520.0</c:v>
                </c:pt>
                <c:pt idx="4034">
                  <c:v>38523.0</c:v>
                </c:pt>
                <c:pt idx="4035">
                  <c:v>38524.0</c:v>
                </c:pt>
                <c:pt idx="4036">
                  <c:v>38525.0</c:v>
                </c:pt>
                <c:pt idx="4037">
                  <c:v>38526.0</c:v>
                </c:pt>
                <c:pt idx="4038">
                  <c:v>38527.0</c:v>
                </c:pt>
                <c:pt idx="4039">
                  <c:v>38530.0</c:v>
                </c:pt>
                <c:pt idx="4040">
                  <c:v>38531.0</c:v>
                </c:pt>
                <c:pt idx="4041">
                  <c:v>38532.0</c:v>
                </c:pt>
                <c:pt idx="4042">
                  <c:v>38533.0</c:v>
                </c:pt>
                <c:pt idx="4043">
                  <c:v>38534.0</c:v>
                </c:pt>
                <c:pt idx="4044">
                  <c:v>38537.0</c:v>
                </c:pt>
                <c:pt idx="4045">
                  <c:v>38538.0</c:v>
                </c:pt>
                <c:pt idx="4046">
                  <c:v>38539.0</c:v>
                </c:pt>
                <c:pt idx="4047">
                  <c:v>38540.0</c:v>
                </c:pt>
                <c:pt idx="4048">
                  <c:v>38541.0</c:v>
                </c:pt>
                <c:pt idx="4049">
                  <c:v>38544.0</c:v>
                </c:pt>
                <c:pt idx="4050">
                  <c:v>38545.0</c:v>
                </c:pt>
                <c:pt idx="4051">
                  <c:v>38546.0</c:v>
                </c:pt>
                <c:pt idx="4052">
                  <c:v>38547.0</c:v>
                </c:pt>
                <c:pt idx="4053">
                  <c:v>38548.0</c:v>
                </c:pt>
                <c:pt idx="4054">
                  <c:v>38551.0</c:v>
                </c:pt>
                <c:pt idx="4055">
                  <c:v>38552.0</c:v>
                </c:pt>
                <c:pt idx="4056">
                  <c:v>38553.0</c:v>
                </c:pt>
                <c:pt idx="4057">
                  <c:v>38554.0</c:v>
                </c:pt>
                <c:pt idx="4058">
                  <c:v>38555.0</c:v>
                </c:pt>
                <c:pt idx="4059">
                  <c:v>38558.0</c:v>
                </c:pt>
                <c:pt idx="4060">
                  <c:v>38559.0</c:v>
                </c:pt>
                <c:pt idx="4061">
                  <c:v>38560.0</c:v>
                </c:pt>
                <c:pt idx="4062">
                  <c:v>38561.0</c:v>
                </c:pt>
                <c:pt idx="4063">
                  <c:v>38562.0</c:v>
                </c:pt>
                <c:pt idx="4064">
                  <c:v>38565.0</c:v>
                </c:pt>
                <c:pt idx="4065">
                  <c:v>38566.0</c:v>
                </c:pt>
                <c:pt idx="4066">
                  <c:v>38567.0</c:v>
                </c:pt>
                <c:pt idx="4067">
                  <c:v>38568.0</c:v>
                </c:pt>
                <c:pt idx="4068">
                  <c:v>38569.0</c:v>
                </c:pt>
                <c:pt idx="4069">
                  <c:v>38572.0</c:v>
                </c:pt>
                <c:pt idx="4070">
                  <c:v>38573.0</c:v>
                </c:pt>
                <c:pt idx="4071">
                  <c:v>38574.0</c:v>
                </c:pt>
                <c:pt idx="4072">
                  <c:v>38575.0</c:v>
                </c:pt>
                <c:pt idx="4073">
                  <c:v>38576.0</c:v>
                </c:pt>
                <c:pt idx="4074">
                  <c:v>38579.0</c:v>
                </c:pt>
                <c:pt idx="4075">
                  <c:v>38580.0</c:v>
                </c:pt>
                <c:pt idx="4076">
                  <c:v>38581.0</c:v>
                </c:pt>
                <c:pt idx="4077">
                  <c:v>38582.0</c:v>
                </c:pt>
                <c:pt idx="4078">
                  <c:v>38583.0</c:v>
                </c:pt>
                <c:pt idx="4079">
                  <c:v>38586.0</c:v>
                </c:pt>
                <c:pt idx="4080">
                  <c:v>38587.0</c:v>
                </c:pt>
                <c:pt idx="4081">
                  <c:v>38588.0</c:v>
                </c:pt>
                <c:pt idx="4082">
                  <c:v>38589.0</c:v>
                </c:pt>
                <c:pt idx="4083">
                  <c:v>38590.0</c:v>
                </c:pt>
                <c:pt idx="4084">
                  <c:v>38593.0</c:v>
                </c:pt>
                <c:pt idx="4085">
                  <c:v>38594.0</c:v>
                </c:pt>
                <c:pt idx="4086">
                  <c:v>38595.0</c:v>
                </c:pt>
                <c:pt idx="4087">
                  <c:v>38596.0</c:v>
                </c:pt>
                <c:pt idx="4088">
                  <c:v>38597.0</c:v>
                </c:pt>
                <c:pt idx="4089">
                  <c:v>38600.0</c:v>
                </c:pt>
                <c:pt idx="4090">
                  <c:v>38601.0</c:v>
                </c:pt>
                <c:pt idx="4091">
                  <c:v>38602.0</c:v>
                </c:pt>
                <c:pt idx="4092">
                  <c:v>38603.0</c:v>
                </c:pt>
                <c:pt idx="4093">
                  <c:v>38604.0</c:v>
                </c:pt>
                <c:pt idx="4094">
                  <c:v>38607.0</c:v>
                </c:pt>
                <c:pt idx="4095">
                  <c:v>38608.0</c:v>
                </c:pt>
                <c:pt idx="4096">
                  <c:v>38609.0</c:v>
                </c:pt>
                <c:pt idx="4097">
                  <c:v>38610.0</c:v>
                </c:pt>
                <c:pt idx="4098">
                  <c:v>38611.0</c:v>
                </c:pt>
                <c:pt idx="4099">
                  <c:v>38614.0</c:v>
                </c:pt>
                <c:pt idx="4100">
                  <c:v>38615.0</c:v>
                </c:pt>
                <c:pt idx="4101">
                  <c:v>38616.0</c:v>
                </c:pt>
                <c:pt idx="4102">
                  <c:v>38617.0</c:v>
                </c:pt>
                <c:pt idx="4103">
                  <c:v>38618.0</c:v>
                </c:pt>
                <c:pt idx="4104">
                  <c:v>38621.0</c:v>
                </c:pt>
                <c:pt idx="4105">
                  <c:v>38622.0</c:v>
                </c:pt>
                <c:pt idx="4106">
                  <c:v>38623.0</c:v>
                </c:pt>
                <c:pt idx="4107">
                  <c:v>38624.0</c:v>
                </c:pt>
                <c:pt idx="4108">
                  <c:v>38625.0</c:v>
                </c:pt>
                <c:pt idx="4109">
                  <c:v>38628.0</c:v>
                </c:pt>
                <c:pt idx="4110">
                  <c:v>38629.0</c:v>
                </c:pt>
                <c:pt idx="4111">
                  <c:v>38630.0</c:v>
                </c:pt>
                <c:pt idx="4112">
                  <c:v>38631.0</c:v>
                </c:pt>
                <c:pt idx="4113">
                  <c:v>38632.0</c:v>
                </c:pt>
                <c:pt idx="4114">
                  <c:v>38635.0</c:v>
                </c:pt>
                <c:pt idx="4115">
                  <c:v>38636.0</c:v>
                </c:pt>
                <c:pt idx="4116">
                  <c:v>38637.0</c:v>
                </c:pt>
                <c:pt idx="4117">
                  <c:v>38638.0</c:v>
                </c:pt>
                <c:pt idx="4118">
                  <c:v>38639.0</c:v>
                </c:pt>
                <c:pt idx="4119">
                  <c:v>38642.0</c:v>
                </c:pt>
                <c:pt idx="4120">
                  <c:v>38643.0</c:v>
                </c:pt>
                <c:pt idx="4121">
                  <c:v>38644.0</c:v>
                </c:pt>
                <c:pt idx="4122">
                  <c:v>38645.0</c:v>
                </c:pt>
                <c:pt idx="4123">
                  <c:v>38646.0</c:v>
                </c:pt>
                <c:pt idx="4124">
                  <c:v>38649.0</c:v>
                </c:pt>
                <c:pt idx="4125">
                  <c:v>38650.0</c:v>
                </c:pt>
                <c:pt idx="4126">
                  <c:v>38651.0</c:v>
                </c:pt>
                <c:pt idx="4127">
                  <c:v>38652.0</c:v>
                </c:pt>
                <c:pt idx="4128">
                  <c:v>38653.0</c:v>
                </c:pt>
                <c:pt idx="4129">
                  <c:v>38656.0</c:v>
                </c:pt>
                <c:pt idx="4130">
                  <c:v>38657.0</c:v>
                </c:pt>
                <c:pt idx="4131">
                  <c:v>38658.0</c:v>
                </c:pt>
                <c:pt idx="4132">
                  <c:v>38659.0</c:v>
                </c:pt>
                <c:pt idx="4133">
                  <c:v>38660.0</c:v>
                </c:pt>
                <c:pt idx="4134">
                  <c:v>38663.0</c:v>
                </c:pt>
                <c:pt idx="4135">
                  <c:v>38664.0</c:v>
                </c:pt>
                <c:pt idx="4136">
                  <c:v>38665.0</c:v>
                </c:pt>
                <c:pt idx="4137">
                  <c:v>38666.0</c:v>
                </c:pt>
                <c:pt idx="4138">
                  <c:v>38667.0</c:v>
                </c:pt>
                <c:pt idx="4139">
                  <c:v>38670.0</c:v>
                </c:pt>
                <c:pt idx="4140">
                  <c:v>38671.0</c:v>
                </c:pt>
                <c:pt idx="4141">
                  <c:v>38672.0</c:v>
                </c:pt>
                <c:pt idx="4142">
                  <c:v>38673.0</c:v>
                </c:pt>
                <c:pt idx="4143">
                  <c:v>38674.0</c:v>
                </c:pt>
                <c:pt idx="4144">
                  <c:v>38677.0</c:v>
                </c:pt>
                <c:pt idx="4145">
                  <c:v>38678.0</c:v>
                </c:pt>
                <c:pt idx="4146">
                  <c:v>38679.0</c:v>
                </c:pt>
                <c:pt idx="4147">
                  <c:v>38680.0</c:v>
                </c:pt>
                <c:pt idx="4148">
                  <c:v>38681.0</c:v>
                </c:pt>
                <c:pt idx="4149">
                  <c:v>38684.0</c:v>
                </c:pt>
                <c:pt idx="4150">
                  <c:v>38685.0</c:v>
                </c:pt>
                <c:pt idx="4151">
                  <c:v>38686.0</c:v>
                </c:pt>
                <c:pt idx="4152">
                  <c:v>38687.0</c:v>
                </c:pt>
                <c:pt idx="4153">
                  <c:v>38688.0</c:v>
                </c:pt>
                <c:pt idx="4154">
                  <c:v>38691.0</c:v>
                </c:pt>
                <c:pt idx="4155">
                  <c:v>38692.0</c:v>
                </c:pt>
                <c:pt idx="4156">
                  <c:v>38693.0</c:v>
                </c:pt>
                <c:pt idx="4157">
                  <c:v>38694.0</c:v>
                </c:pt>
                <c:pt idx="4158">
                  <c:v>38695.0</c:v>
                </c:pt>
                <c:pt idx="4159">
                  <c:v>38698.0</c:v>
                </c:pt>
                <c:pt idx="4160">
                  <c:v>38699.0</c:v>
                </c:pt>
                <c:pt idx="4161">
                  <c:v>38700.0</c:v>
                </c:pt>
                <c:pt idx="4162">
                  <c:v>38701.0</c:v>
                </c:pt>
                <c:pt idx="4163">
                  <c:v>38702.0</c:v>
                </c:pt>
                <c:pt idx="4164">
                  <c:v>38705.0</c:v>
                </c:pt>
                <c:pt idx="4165">
                  <c:v>38706.0</c:v>
                </c:pt>
                <c:pt idx="4166">
                  <c:v>38707.0</c:v>
                </c:pt>
                <c:pt idx="4167">
                  <c:v>38708.0</c:v>
                </c:pt>
                <c:pt idx="4168">
                  <c:v>38709.0</c:v>
                </c:pt>
                <c:pt idx="4169">
                  <c:v>38712.0</c:v>
                </c:pt>
                <c:pt idx="4170">
                  <c:v>38713.0</c:v>
                </c:pt>
                <c:pt idx="4171">
                  <c:v>38714.0</c:v>
                </c:pt>
                <c:pt idx="4172">
                  <c:v>38715.0</c:v>
                </c:pt>
                <c:pt idx="4173">
                  <c:v>38716.0</c:v>
                </c:pt>
                <c:pt idx="4174">
                  <c:v>38719.0</c:v>
                </c:pt>
                <c:pt idx="4175">
                  <c:v>38720.0</c:v>
                </c:pt>
                <c:pt idx="4176">
                  <c:v>38721.0</c:v>
                </c:pt>
                <c:pt idx="4177">
                  <c:v>38722.0</c:v>
                </c:pt>
                <c:pt idx="4178">
                  <c:v>38723.0</c:v>
                </c:pt>
                <c:pt idx="4179">
                  <c:v>38726.0</c:v>
                </c:pt>
                <c:pt idx="4180">
                  <c:v>38727.0</c:v>
                </c:pt>
                <c:pt idx="4181">
                  <c:v>38728.0</c:v>
                </c:pt>
                <c:pt idx="4182">
                  <c:v>38729.0</c:v>
                </c:pt>
                <c:pt idx="4183">
                  <c:v>38730.0</c:v>
                </c:pt>
                <c:pt idx="4184">
                  <c:v>38733.0</c:v>
                </c:pt>
                <c:pt idx="4185">
                  <c:v>38734.0</c:v>
                </c:pt>
                <c:pt idx="4186">
                  <c:v>38735.0</c:v>
                </c:pt>
                <c:pt idx="4187">
                  <c:v>38736.0</c:v>
                </c:pt>
                <c:pt idx="4188">
                  <c:v>38737.0</c:v>
                </c:pt>
                <c:pt idx="4189">
                  <c:v>38740.0</c:v>
                </c:pt>
                <c:pt idx="4190">
                  <c:v>38741.0</c:v>
                </c:pt>
                <c:pt idx="4191">
                  <c:v>38742.0</c:v>
                </c:pt>
                <c:pt idx="4192">
                  <c:v>38743.0</c:v>
                </c:pt>
                <c:pt idx="4193">
                  <c:v>38744.0</c:v>
                </c:pt>
                <c:pt idx="4194">
                  <c:v>38747.0</c:v>
                </c:pt>
                <c:pt idx="4195">
                  <c:v>38748.0</c:v>
                </c:pt>
                <c:pt idx="4196">
                  <c:v>38749.0</c:v>
                </c:pt>
                <c:pt idx="4197">
                  <c:v>38750.0</c:v>
                </c:pt>
                <c:pt idx="4198">
                  <c:v>38751.0</c:v>
                </c:pt>
                <c:pt idx="4199">
                  <c:v>38754.0</c:v>
                </c:pt>
                <c:pt idx="4200">
                  <c:v>38755.0</c:v>
                </c:pt>
                <c:pt idx="4201">
                  <c:v>38756.0</c:v>
                </c:pt>
                <c:pt idx="4202">
                  <c:v>38757.0</c:v>
                </c:pt>
                <c:pt idx="4203">
                  <c:v>38758.0</c:v>
                </c:pt>
                <c:pt idx="4204">
                  <c:v>38761.0</c:v>
                </c:pt>
                <c:pt idx="4205">
                  <c:v>38762.0</c:v>
                </c:pt>
                <c:pt idx="4206">
                  <c:v>38763.0</c:v>
                </c:pt>
                <c:pt idx="4207">
                  <c:v>38764.0</c:v>
                </c:pt>
                <c:pt idx="4208">
                  <c:v>38765.0</c:v>
                </c:pt>
                <c:pt idx="4209">
                  <c:v>38768.0</c:v>
                </c:pt>
                <c:pt idx="4210">
                  <c:v>38769.0</c:v>
                </c:pt>
                <c:pt idx="4211">
                  <c:v>38770.0</c:v>
                </c:pt>
                <c:pt idx="4212">
                  <c:v>38771.0</c:v>
                </c:pt>
                <c:pt idx="4213">
                  <c:v>38772.0</c:v>
                </c:pt>
                <c:pt idx="4214">
                  <c:v>38775.0</c:v>
                </c:pt>
                <c:pt idx="4215">
                  <c:v>38776.0</c:v>
                </c:pt>
                <c:pt idx="4216">
                  <c:v>38777.0</c:v>
                </c:pt>
                <c:pt idx="4217">
                  <c:v>38778.0</c:v>
                </c:pt>
                <c:pt idx="4218">
                  <c:v>38779.0</c:v>
                </c:pt>
                <c:pt idx="4219">
                  <c:v>38782.0</c:v>
                </c:pt>
                <c:pt idx="4220">
                  <c:v>38783.0</c:v>
                </c:pt>
                <c:pt idx="4221">
                  <c:v>38784.0</c:v>
                </c:pt>
                <c:pt idx="4222">
                  <c:v>38785.0</c:v>
                </c:pt>
                <c:pt idx="4223">
                  <c:v>38786.0</c:v>
                </c:pt>
                <c:pt idx="4224">
                  <c:v>38789.0</c:v>
                </c:pt>
                <c:pt idx="4225">
                  <c:v>38790.0</c:v>
                </c:pt>
                <c:pt idx="4226">
                  <c:v>38791.0</c:v>
                </c:pt>
                <c:pt idx="4227">
                  <c:v>38792.0</c:v>
                </c:pt>
                <c:pt idx="4228">
                  <c:v>38793.0</c:v>
                </c:pt>
                <c:pt idx="4229">
                  <c:v>38796.0</c:v>
                </c:pt>
                <c:pt idx="4230">
                  <c:v>38797.0</c:v>
                </c:pt>
                <c:pt idx="4231">
                  <c:v>38798.0</c:v>
                </c:pt>
                <c:pt idx="4232">
                  <c:v>38799.0</c:v>
                </c:pt>
                <c:pt idx="4233">
                  <c:v>38800.0</c:v>
                </c:pt>
                <c:pt idx="4234">
                  <c:v>38803.0</c:v>
                </c:pt>
                <c:pt idx="4235">
                  <c:v>38804.0</c:v>
                </c:pt>
                <c:pt idx="4236">
                  <c:v>38805.0</c:v>
                </c:pt>
                <c:pt idx="4237">
                  <c:v>38806.0</c:v>
                </c:pt>
                <c:pt idx="4238">
                  <c:v>38807.0</c:v>
                </c:pt>
                <c:pt idx="4239">
                  <c:v>38810.0</c:v>
                </c:pt>
                <c:pt idx="4240">
                  <c:v>38811.0</c:v>
                </c:pt>
                <c:pt idx="4241">
                  <c:v>38812.0</c:v>
                </c:pt>
                <c:pt idx="4242">
                  <c:v>38813.0</c:v>
                </c:pt>
                <c:pt idx="4243">
                  <c:v>38814.0</c:v>
                </c:pt>
                <c:pt idx="4244">
                  <c:v>38817.0</c:v>
                </c:pt>
                <c:pt idx="4245">
                  <c:v>38818.0</c:v>
                </c:pt>
                <c:pt idx="4246">
                  <c:v>38819.0</c:v>
                </c:pt>
                <c:pt idx="4247">
                  <c:v>38820.0</c:v>
                </c:pt>
                <c:pt idx="4248">
                  <c:v>38821.0</c:v>
                </c:pt>
                <c:pt idx="4249">
                  <c:v>38824.0</c:v>
                </c:pt>
                <c:pt idx="4250">
                  <c:v>38825.0</c:v>
                </c:pt>
                <c:pt idx="4251">
                  <c:v>38826.0</c:v>
                </c:pt>
                <c:pt idx="4252">
                  <c:v>38827.0</c:v>
                </c:pt>
                <c:pt idx="4253">
                  <c:v>38828.0</c:v>
                </c:pt>
                <c:pt idx="4254">
                  <c:v>38831.0</c:v>
                </c:pt>
                <c:pt idx="4255">
                  <c:v>38832.0</c:v>
                </c:pt>
                <c:pt idx="4256">
                  <c:v>38833.0</c:v>
                </c:pt>
                <c:pt idx="4257">
                  <c:v>38834.0</c:v>
                </c:pt>
                <c:pt idx="4258">
                  <c:v>38835.0</c:v>
                </c:pt>
                <c:pt idx="4259">
                  <c:v>38838.0</c:v>
                </c:pt>
                <c:pt idx="4260">
                  <c:v>38839.0</c:v>
                </c:pt>
                <c:pt idx="4261">
                  <c:v>38840.0</c:v>
                </c:pt>
                <c:pt idx="4262">
                  <c:v>38841.0</c:v>
                </c:pt>
                <c:pt idx="4263">
                  <c:v>38842.0</c:v>
                </c:pt>
                <c:pt idx="4264">
                  <c:v>38845.0</c:v>
                </c:pt>
                <c:pt idx="4265">
                  <c:v>38846.0</c:v>
                </c:pt>
                <c:pt idx="4266">
                  <c:v>38847.0</c:v>
                </c:pt>
                <c:pt idx="4267">
                  <c:v>38848.0</c:v>
                </c:pt>
                <c:pt idx="4268">
                  <c:v>38849.0</c:v>
                </c:pt>
                <c:pt idx="4269">
                  <c:v>38852.0</c:v>
                </c:pt>
                <c:pt idx="4270">
                  <c:v>38853.0</c:v>
                </c:pt>
                <c:pt idx="4271">
                  <c:v>38854.0</c:v>
                </c:pt>
                <c:pt idx="4272">
                  <c:v>38855.0</c:v>
                </c:pt>
                <c:pt idx="4273">
                  <c:v>38856.0</c:v>
                </c:pt>
                <c:pt idx="4274">
                  <c:v>38859.0</c:v>
                </c:pt>
                <c:pt idx="4275">
                  <c:v>38860.0</c:v>
                </c:pt>
                <c:pt idx="4276">
                  <c:v>38861.0</c:v>
                </c:pt>
                <c:pt idx="4277">
                  <c:v>38862.0</c:v>
                </c:pt>
                <c:pt idx="4278">
                  <c:v>38863.0</c:v>
                </c:pt>
                <c:pt idx="4279">
                  <c:v>38866.0</c:v>
                </c:pt>
                <c:pt idx="4280">
                  <c:v>38867.0</c:v>
                </c:pt>
                <c:pt idx="4281">
                  <c:v>38868.0</c:v>
                </c:pt>
                <c:pt idx="4282">
                  <c:v>38869.0</c:v>
                </c:pt>
                <c:pt idx="4283">
                  <c:v>38870.0</c:v>
                </c:pt>
                <c:pt idx="4284">
                  <c:v>38873.0</c:v>
                </c:pt>
                <c:pt idx="4285">
                  <c:v>38874.0</c:v>
                </c:pt>
                <c:pt idx="4286">
                  <c:v>38875.0</c:v>
                </c:pt>
                <c:pt idx="4287">
                  <c:v>38876.0</c:v>
                </c:pt>
                <c:pt idx="4288">
                  <c:v>38877.0</c:v>
                </c:pt>
                <c:pt idx="4289">
                  <c:v>38880.0</c:v>
                </c:pt>
                <c:pt idx="4290">
                  <c:v>38881.0</c:v>
                </c:pt>
                <c:pt idx="4291">
                  <c:v>38882.0</c:v>
                </c:pt>
                <c:pt idx="4292">
                  <c:v>38883.0</c:v>
                </c:pt>
                <c:pt idx="4293">
                  <c:v>38884.0</c:v>
                </c:pt>
                <c:pt idx="4294">
                  <c:v>38887.0</c:v>
                </c:pt>
                <c:pt idx="4295">
                  <c:v>38888.0</c:v>
                </c:pt>
                <c:pt idx="4296">
                  <c:v>38889.0</c:v>
                </c:pt>
                <c:pt idx="4297">
                  <c:v>38890.0</c:v>
                </c:pt>
                <c:pt idx="4298">
                  <c:v>38891.0</c:v>
                </c:pt>
                <c:pt idx="4299">
                  <c:v>38894.0</c:v>
                </c:pt>
                <c:pt idx="4300">
                  <c:v>38895.0</c:v>
                </c:pt>
                <c:pt idx="4301">
                  <c:v>38896.0</c:v>
                </c:pt>
                <c:pt idx="4302">
                  <c:v>38897.0</c:v>
                </c:pt>
                <c:pt idx="4303">
                  <c:v>38898.0</c:v>
                </c:pt>
                <c:pt idx="4304">
                  <c:v>38901.0</c:v>
                </c:pt>
                <c:pt idx="4305">
                  <c:v>38902.0</c:v>
                </c:pt>
                <c:pt idx="4306">
                  <c:v>38903.0</c:v>
                </c:pt>
                <c:pt idx="4307">
                  <c:v>38904.0</c:v>
                </c:pt>
                <c:pt idx="4308">
                  <c:v>38905.0</c:v>
                </c:pt>
                <c:pt idx="4309">
                  <c:v>38908.0</c:v>
                </c:pt>
                <c:pt idx="4310">
                  <c:v>38909.0</c:v>
                </c:pt>
                <c:pt idx="4311">
                  <c:v>38910.0</c:v>
                </c:pt>
                <c:pt idx="4312">
                  <c:v>38911.0</c:v>
                </c:pt>
                <c:pt idx="4313">
                  <c:v>38912.0</c:v>
                </c:pt>
                <c:pt idx="4314">
                  <c:v>38915.0</c:v>
                </c:pt>
                <c:pt idx="4315">
                  <c:v>38916.0</c:v>
                </c:pt>
                <c:pt idx="4316">
                  <c:v>38917.0</c:v>
                </c:pt>
                <c:pt idx="4317">
                  <c:v>38918.0</c:v>
                </c:pt>
                <c:pt idx="4318">
                  <c:v>38919.0</c:v>
                </c:pt>
                <c:pt idx="4319">
                  <c:v>38922.0</c:v>
                </c:pt>
                <c:pt idx="4320">
                  <c:v>38923.0</c:v>
                </c:pt>
                <c:pt idx="4321">
                  <c:v>38924.0</c:v>
                </c:pt>
                <c:pt idx="4322">
                  <c:v>38925.0</c:v>
                </c:pt>
                <c:pt idx="4323">
                  <c:v>38926.0</c:v>
                </c:pt>
                <c:pt idx="4324">
                  <c:v>38929.0</c:v>
                </c:pt>
                <c:pt idx="4325">
                  <c:v>38930.0</c:v>
                </c:pt>
                <c:pt idx="4326">
                  <c:v>38931.0</c:v>
                </c:pt>
                <c:pt idx="4327">
                  <c:v>38932.0</c:v>
                </c:pt>
                <c:pt idx="4328">
                  <c:v>38933.0</c:v>
                </c:pt>
                <c:pt idx="4329">
                  <c:v>38936.0</c:v>
                </c:pt>
                <c:pt idx="4330">
                  <c:v>38937.0</c:v>
                </c:pt>
                <c:pt idx="4331">
                  <c:v>38938.0</c:v>
                </c:pt>
                <c:pt idx="4332">
                  <c:v>38939.0</c:v>
                </c:pt>
                <c:pt idx="4333">
                  <c:v>38940.0</c:v>
                </c:pt>
                <c:pt idx="4334">
                  <c:v>38943.0</c:v>
                </c:pt>
                <c:pt idx="4335">
                  <c:v>38944.0</c:v>
                </c:pt>
                <c:pt idx="4336">
                  <c:v>38945.0</c:v>
                </c:pt>
                <c:pt idx="4337">
                  <c:v>38946.0</c:v>
                </c:pt>
                <c:pt idx="4338">
                  <c:v>38947.0</c:v>
                </c:pt>
                <c:pt idx="4339">
                  <c:v>38950.0</c:v>
                </c:pt>
                <c:pt idx="4340">
                  <c:v>38951.0</c:v>
                </c:pt>
                <c:pt idx="4341">
                  <c:v>38952.0</c:v>
                </c:pt>
                <c:pt idx="4342">
                  <c:v>38953.0</c:v>
                </c:pt>
                <c:pt idx="4343">
                  <c:v>38954.0</c:v>
                </c:pt>
                <c:pt idx="4344">
                  <c:v>38957.0</c:v>
                </c:pt>
                <c:pt idx="4345">
                  <c:v>38958.0</c:v>
                </c:pt>
                <c:pt idx="4346">
                  <c:v>38959.0</c:v>
                </c:pt>
                <c:pt idx="4347">
                  <c:v>38960.0</c:v>
                </c:pt>
                <c:pt idx="4348">
                  <c:v>38961.0</c:v>
                </c:pt>
                <c:pt idx="4349">
                  <c:v>38964.0</c:v>
                </c:pt>
                <c:pt idx="4350">
                  <c:v>38965.0</c:v>
                </c:pt>
                <c:pt idx="4351">
                  <c:v>38966.0</c:v>
                </c:pt>
                <c:pt idx="4352">
                  <c:v>38967.0</c:v>
                </c:pt>
                <c:pt idx="4353">
                  <c:v>38968.0</c:v>
                </c:pt>
                <c:pt idx="4354">
                  <c:v>38971.0</c:v>
                </c:pt>
                <c:pt idx="4355">
                  <c:v>38972.0</c:v>
                </c:pt>
                <c:pt idx="4356">
                  <c:v>38973.0</c:v>
                </c:pt>
                <c:pt idx="4357">
                  <c:v>38974.0</c:v>
                </c:pt>
                <c:pt idx="4358">
                  <c:v>38975.0</c:v>
                </c:pt>
                <c:pt idx="4359">
                  <c:v>38978.0</c:v>
                </c:pt>
                <c:pt idx="4360">
                  <c:v>38979.0</c:v>
                </c:pt>
                <c:pt idx="4361">
                  <c:v>38980.0</c:v>
                </c:pt>
                <c:pt idx="4362">
                  <c:v>38981.0</c:v>
                </c:pt>
                <c:pt idx="4363">
                  <c:v>38982.0</c:v>
                </c:pt>
                <c:pt idx="4364">
                  <c:v>38985.0</c:v>
                </c:pt>
                <c:pt idx="4365">
                  <c:v>38986.0</c:v>
                </c:pt>
                <c:pt idx="4366">
                  <c:v>38987.0</c:v>
                </c:pt>
                <c:pt idx="4367">
                  <c:v>38988.0</c:v>
                </c:pt>
                <c:pt idx="4368">
                  <c:v>38989.0</c:v>
                </c:pt>
                <c:pt idx="4369">
                  <c:v>38992.0</c:v>
                </c:pt>
                <c:pt idx="4370">
                  <c:v>38993.0</c:v>
                </c:pt>
                <c:pt idx="4371">
                  <c:v>38994.0</c:v>
                </c:pt>
                <c:pt idx="4372">
                  <c:v>38995.0</c:v>
                </c:pt>
                <c:pt idx="4373">
                  <c:v>38996.0</c:v>
                </c:pt>
                <c:pt idx="4374">
                  <c:v>38999.0</c:v>
                </c:pt>
                <c:pt idx="4375">
                  <c:v>39000.0</c:v>
                </c:pt>
                <c:pt idx="4376">
                  <c:v>39001.0</c:v>
                </c:pt>
                <c:pt idx="4377">
                  <c:v>39002.0</c:v>
                </c:pt>
                <c:pt idx="4378">
                  <c:v>39003.0</c:v>
                </c:pt>
                <c:pt idx="4379">
                  <c:v>39006.0</c:v>
                </c:pt>
                <c:pt idx="4380">
                  <c:v>39007.0</c:v>
                </c:pt>
                <c:pt idx="4381">
                  <c:v>39008.0</c:v>
                </c:pt>
                <c:pt idx="4382">
                  <c:v>39009.0</c:v>
                </c:pt>
                <c:pt idx="4383">
                  <c:v>39010.0</c:v>
                </c:pt>
                <c:pt idx="4384">
                  <c:v>39013.0</c:v>
                </c:pt>
                <c:pt idx="4385">
                  <c:v>39014.0</c:v>
                </c:pt>
                <c:pt idx="4386">
                  <c:v>39015.0</c:v>
                </c:pt>
                <c:pt idx="4387">
                  <c:v>39016.0</c:v>
                </c:pt>
                <c:pt idx="4388">
                  <c:v>39017.0</c:v>
                </c:pt>
                <c:pt idx="4389">
                  <c:v>39020.0</c:v>
                </c:pt>
                <c:pt idx="4390">
                  <c:v>39021.0</c:v>
                </c:pt>
                <c:pt idx="4391">
                  <c:v>39022.0</c:v>
                </c:pt>
                <c:pt idx="4392">
                  <c:v>39023.0</c:v>
                </c:pt>
                <c:pt idx="4393">
                  <c:v>39024.0</c:v>
                </c:pt>
                <c:pt idx="4394">
                  <c:v>39027.0</c:v>
                </c:pt>
                <c:pt idx="4395">
                  <c:v>39028.0</c:v>
                </c:pt>
                <c:pt idx="4396">
                  <c:v>39029.0</c:v>
                </c:pt>
                <c:pt idx="4397">
                  <c:v>39030.0</c:v>
                </c:pt>
                <c:pt idx="4398">
                  <c:v>39031.0</c:v>
                </c:pt>
                <c:pt idx="4399">
                  <c:v>39034.0</c:v>
                </c:pt>
                <c:pt idx="4400">
                  <c:v>39035.0</c:v>
                </c:pt>
                <c:pt idx="4401">
                  <c:v>39036.0</c:v>
                </c:pt>
                <c:pt idx="4402">
                  <c:v>39037.0</c:v>
                </c:pt>
                <c:pt idx="4403">
                  <c:v>39038.0</c:v>
                </c:pt>
                <c:pt idx="4404">
                  <c:v>39041.0</c:v>
                </c:pt>
                <c:pt idx="4405">
                  <c:v>39042.0</c:v>
                </c:pt>
                <c:pt idx="4406">
                  <c:v>39043.0</c:v>
                </c:pt>
                <c:pt idx="4407">
                  <c:v>39044.0</c:v>
                </c:pt>
                <c:pt idx="4408">
                  <c:v>39045.0</c:v>
                </c:pt>
                <c:pt idx="4409">
                  <c:v>39048.0</c:v>
                </c:pt>
                <c:pt idx="4410">
                  <c:v>39049.0</c:v>
                </c:pt>
                <c:pt idx="4411">
                  <c:v>39050.0</c:v>
                </c:pt>
                <c:pt idx="4412">
                  <c:v>39051.0</c:v>
                </c:pt>
                <c:pt idx="4413">
                  <c:v>39052.0</c:v>
                </c:pt>
                <c:pt idx="4414">
                  <c:v>39055.0</c:v>
                </c:pt>
                <c:pt idx="4415">
                  <c:v>39056.0</c:v>
                </c:pt>
                <c:pt idx="4416">
                  <c:v>39057.0</c:v>
                </c:pt>
                <c:pt idx="4417">
                  <c:v>39058.0</c:v>
                </c:pt>
                <c:pt idx="4418">
                  <c:v>39059.0</c:v>
                </c:pt>
                <c:pt idx="4419">
                  <c:v>39062.0</c:v>
                </c:pt>
                <c:pt idx="4420">
                  <c:v>39063.0</c:v>
                </c:pt>
                <c:pt idx="4421">
                  <c:v>39064.0</c:v>
                </c:pt>
                <c:pt idx="4422">
                  <c:v>39065.0</c:v>
                </c:pt>
                <c:pt idx="4423">
                  <c:v>39066.0</c:v>
                </c:pt>
                <c:pt idx="4424">
                  <c:v>39069.0</c:v>
                </c:pt>
                <c:pt idx="4425">
                  <c:v>39070.0</c:v>
                </c:pt>
                <c:pt idx="4426">
                  <c:v>39071.0</c:v>
                </c:pt>
                <c:pt idx="4427">
                  <c:v>39072.0</c:v>
                </c:pt>
                <c:pt idx="4428">
                  <c:v>39073.0</c:v>
                </c:pt>
                <c:pt idx="4429">
                  <c:v>39076.0</c:v>
                </c:pt>
                <c:pt idx="4430">
                  <c:v>39077.0</c:v>
                </c:pt>
                <c:pt idx="4431">
                  <c:v>39078.0</c:v>
                </c:pt>
                <c:pt idx="4432">
                  <c:v>39079.0</c:v>
                </c:pt>
                <c:pt idx="4433">
                  <c:v>39080.0</c:v>
                </c:pt>
                <c:pt idx="4434">
                  <c:v>39083.0</c:v>
                </c:pt>
                <c:pt idx="4435">
                  <c:v>39084.0</c:v>
                </c:pt>
                <c:pt idx="4436">
                  <c:v>39085.0</c:v>
                </c:pt>
                <c:pt idx="4437">
                  <c:v>39086.0</c:v>
                </c:pt>
                <c:pt idx="4438">
                  <c:v>39087.0</c:v>
                </c:pt>
                <c:pt idx="4439">
                  <c:v>39090.0</c:v>
                </c:pt>
                <c:pt idx="4440">
                  <c:v>39091.0</c:v>
                </c:pt>
                <c:pt idx="4441">
                  <c:v>39092.0</c:v>
                </c:pt>
                <c:pt idx="4442">
                  <c:v>39093.0</c:v>
                </c:pt>
                <c:pt idx="4443">
                  <c:v>39094.0</c:v>
                </c:pt>
                <c:pt idx="4444">
                  <c:v>39097.0</c:v>
                </c:pt>
                <c:pt idx="4445">
                  <c:v>39098.0</c:v>
                </c:pt>
                <c:pt idx="4446">
                  <c:v>39099.0</c:v>
                </c:pt>
                <c:pt idx="4447">
                  <c:v>39100.0</c:v>
                </c:pt>
                <c:pt idx="4448">
                  <c:v>39101.0</c:v>
                </c:pt>
                <c:pt idx="4449">
                  <c:v>39104.0</c:v>
                </c:pt>
                <c:pt idx="4450">
                  <c:v>39105.0</c:v>
                </c:pt>
                <c:pt idx="4451">
                  <c:v>39106.0</c:v>
                </c:pt>
                <c:pt idx="4452">
                  <c:v>39107.0</c:v>
                </c:pt>
                <c:pt idx="4453">
                  <c:v>39108.0</c:v>
                </c:pt>
                <c:pt idx="4454">
                  <c:v>39111.0</c:v>
                </c:pt>
                <c:pt idx="4455">
                  <c:v>39112.0</c:v>
                </c:pt>
                <c:pt idx="4456">
                  <c:v>39113.0</c:v>
                </c:pt>
                <c:pt idx="4457">
                  <c:v>39114.0</c:v>
                </c:pt>
                <c:pt idx="4458">
                  <c:v>39115.0</c:v>
                </c:pt>
                <c:pt idx="4459">
                  <c:v>39118.0</c:v>
                </c:pt>
                <c:pt idx="4460">
                  <c:v>39119.0</c:v>
                </c:pt>
                <c:pt idx="4461">
                  <c:v>39120.0</c:v>
                </c:pt>
                <c:pt idx="4462">
                  <c:v>39121.0</c:v>
                </c:pt>
                <c:pt idx="4463">
                  <c:v>39122.0</c:v>
                </c:pt>
                <c:pt idx="4464">
                  <c:v>39125.0</c:v>
                </c:pt>
                <c:pt idx="4465">
                  <c:v>39126.0</c:v>
                </c:pt>
                <c:pt idx="4466">
                  <c:v>39127.0</c:v>
                </c:pt>
                <c:pt idx="4467">
                  <c:v>39128.0</c:v>
                </c:pt>
                <c:pt idx="4468">
                  <c:v>39129.0</c:v>
                </c:pt>
                <c:pt idx="4469">
                  <c:v>39132.0</c:v>
                </c:pt>
                <c:pt idx="4470">
                  <c:v>39133.0</c:v>
                </c:pt>
                <c:pt idx="4471">
                  <c:v>39134.0</c:v>
                </c:pt>
                <c:pt idx="4472">
                  <c:v>39135.0</c:v>
                </c:pt>
                <c:pt idx="4473">
                  <c:v>39136.0</c:v>
                </c:pt>
                <c:pt idx="4474">
                  <c:v>39139.0</c:v>
                </c:pt>
                <c:pt idx="4475">
                  <c:v>39140.0</c:v>
                </c:pt>
                <c:pt idx="4476">
                  <c:v>39141.0</c:v>
                </c:pt>
                <c:pt idx="4477">
                  <c:v>39142.0</c:v>
                </c:pt>
                <c:pt idx="4478">
                  <c:v>39143.0</c:v>
                </c:pt>
                <c:pt idx="4479">
                  <c:v>39146.0</c:v>
                </c:pt>
                <c:pt idx="4480">
                  <c:v>39147.0</c:v>
                </c:pt>
                <c:pt idx="4481">
                  <c:v>39148.0</c:v>
                </c:pt>
                <c:pt idx="4482">
                  <c:v>39149.0</c:v>
                </c:pt>
                <c:pt idx="4483">
                  <c:v>39150.0</c:v>
                </c:pt>
                <c:pt idx="4484">
                  <c:v>39153.0</c:v>
                </c:pt>
                <c:pt idx="4485">
                  <c:v>39154.0</c:v>
                </c:pt>
                <c:pt idx="4486">
                  <c:v>39155.0</c:v>
                </c:pt>
                <c:pt idx="4487">
                  <c:v>39156.0</c:v>
                </c:pt>
                <c:pt idx="4488">
                  <c:v>39157.0</c:v>
                </c:pt>
                <c:pt idx="4489">
                  <c:v>39160.0</c:v>
                </c:pt>
                <c:pt idx="4490">
                  <c:v>39161.0</c:v>
                </c:pt>
                <c:pt idx="4491">
                  <c:v>39162.0</c:v>
                </c:pt>
                <c:pt idx="4492">
                  <c:v>39163.0</c:v>
                </c:pt>
                <c:pt idx="4493">
                  <c:v>39164.0</c:v>
                </c:pt>
                <c:pt idx="4494">
                  <c:v>39167.0</c:v>
                </c:pt>
                <c:pt idx="4495">
                  <c:v>39168.0</c:v>
                </c:pt>
                <c:pt idx="4496">
                  <c:v>39169.0</c:v>
                </c:pt>
                <c:pt idx="4497">
                  <c:v>39170.0</c:v>
                </c:pt>
                <c:pt idx="4498">
                  <c:v>39171.0</c:v>
                </c:pt>
                <c:pt idx="4499">
                  <c:v>39174.0</c:v>
                </c:pt>
                <c:pt idx="4500">
                  <c:v>39175.0</c:v>
                </c:pt>
                <c:pt idx="4501">
                  <c:v>39176.0</c:v>
                </c:pt>
                <c:pt idx="4502">
                  <c:v>39177.0</c:v>
                </c:pt>
                <c:pt idx="4503">
                  <c:v>39178.0</c:v>
                </c:pt>
                <c:pt idx="4504">
                  <c:v>39181.0</c:v>
                </c:pt>
                <c:pt idx="4505">
                  <c:v>39182.0</c:v>
                </c:pt>
                <c:pt idx="4506">
                  <c:v>39183.0</c:v>
                </c:pt>
                <c:pt idx="4507">
                  <c:v>39184.0</c:v>
                </c:pt>
                <c:pt idx="4508">
                  <c:v>39185.0</c:v>
                </c:pt>
                <c:pt idx="4509">
                  <c:v>39188.0</c:v>
                </c:pt>
                <c:pt idx="4510">
                  <c:v>39189.0</c:v>
                </c:pt>
                <c:pt idx="4511">
                  <c:v>39190.0</c:v>
                </c:pt>
                <c:pt idx="4512">
                  <c:v>39191.0</c:v>
                </c:pt>
                <c:pt idx="4513">
                  <c:v>39192.0</c:v>
                </c:pt>
                <c:pt idx="4514">
                  <c:v>39195.0</c:v>
                </c:pt>
                <c:pt idx="4515">
                  <c:v>39196.0</c:v>
                </c:pt>
                <c:pt idx="4516">
                  <c:v>39197.0</c:v>
                </c:pt>
                <c:pt idx="4517">
                  <c:v>39198.0</c:v>
                </c:pt>
                <c:pt idx="4518">
                  <c:v>39199.0</c:v>
                </c:pt>
                <c:pt idx="4519">
                  <c:v>39202.0</c:v>
                </c:pt>
                <c:pt idx="4520">
                  <c:v>39203.0</c:v>
                </c:pt>
                <c:pt idx="4521">
                  <c:v>39204.0</c:v>
                </c:pt>
                <c:pt idx="4522">
                  <c:v>39205.0</c:v>
                </c:pt>
                <c:pt idx="4523">
                  <c:v>39206.0</c:v>
                </c:pt>
                <c:pt idx="4524">
                  <c:v>39209.0</c:v>
                </c:pt>
                <c:pt idx="4525">
                  <c:v>39210.0</c:v>
                </c:pt>
                <c:pt idx="4526">
                  <c:v>39211.0</c:v>
                </c:pt>
                <c:pt idx="4527">
                  <c:v>39212.0</c:v>
                </c:pt>
                <c:pt idx="4528">
                  <c:v>39213.0</c:v>
                </c:pt>
                <c:pt idx="4529">
                  <c:v>39216.0</c:v>
                </c:pt>
                <c:pt idx="4530">
                  <c:v>39217.0</c:v>
                </c:pt>
                <c:pt idx="4531">
                  <c:v>39218.0</c:v>
                </c:pt>
                <c:pt idx="4532">
                  <c:v>39219.0</c:v>
                </c:pt>
                <c:pt idx="4533">
                  <c:v>39220.0</c:v>
                </c:pt>
                <c:pt idx="4534">
                  <c:v>39223.0</c:v>
                </c:pt>
                <c:pt idx="4535">
                  <c:v>39224.0</c:v>
                </c:pt>
                <c:pt idx="4536">
                  <c:v>39225.0</c:v>
                </c:pt>
                <c:pt idx="4537">
                  <c:v>39226.0</c:v>
                </c:pt>
                <c:pt idx="4538">
                  <c:v>39227.0</c:v>
                </c:pt>
                <c:pt idx="4539">
                  <c:v>39230.0</c:v>
                </c:pt>
                <c:pt idx="4540">
                  <c:v>39231.0</c:v>
                </c:pt>
                <c:pt idx="4541">
                  <c:v>39232.0</c:v>
                </c:pt>
                <c:pt idx="4542">
                  <c:v>39233.0</c:v>
                </c:pt>
                <c:pt idx="4543">
                  <c:v>39234.0</c:v>
                </c:pt>
                <c:pt idx="4544">
                  <c:v>39237.0</c:v>
                </c:pt>
                <c:pt idx="4545">
                  <c:v>39238.0</c:v>
                </c:pt>
                <c:pt idx="4546">
                  <c:v>39239.0</c:v>
                </c:pt>
                <c:pt idx="4547">
                  <c:v>39240.0</c:v>
                </c:pt>
                <c:pt idx="4548">
                  <c:v>39241.0</c:v>
                </c:pt>
                <c:pt idx="4549">
                  <c:v>39244.0</c:v>
                </c:pt>
                <c:pt idx="4550">
                  <c:v>39245.0</c:v>
                </c:pt>
                <c:pt idx="4551">
                  <c:v>39246.0</c:v>
                </c:pt>
                <c:pt idx="4552">
                  <c:v>39247.0</c:v>
                </c:pt>
                <c:pt idx="4553">
                  <c:v>39248.0</c:v>
                </c:pt>
                <c:pt idx="4554">
                  <c:v>39251.0</c:v>
                </c:pt>
                <c:pt idx="4555">
                  <c:v>39252.0</c:v>
                </c:pt>
                <c:pt idx="4556">
                  <c:v>39253.0</c:v>
                </c:pt>
                <c:pt idx="4557">
                  <c:v>39254.0</c:v>
                </c:pt>
                <c:pt idx="4558">
                  <c:v>39255.0</c:v>
                </c:pt>
                <c:pt idx="4559">
                  <c:v>39258.0</c:v>
                </c:pt>
                <c:pt idx="4560">
                  <c:v>39259.0</c:v>
                </c:pt>
                <c:pt idx="4561">
                  <c:v>39260.0</c:v>
                </c:pt>
                <c:pt idx="4562">
                  <c:v>39261.0</c:v>
                </c:pt>
                <c:pt idx="4563">
                  <c:v>39262.0</c:v>
                </c:pt>
                <c:pt idx="4564">
                  <c:v>39265.0</c:v>
                </c:pt>
                <c:pt idx="4565">
                  <c:v>39266.0</c:v>
                </c:pt>
                <c:pt idx="4566">
                  <c:v>39267.0</c:v>
                </c:pt>
                <c:pt idx="4567">
                  <c:v>39268.0</c:v>
                </c:pt>
                <c:pt idx="4568">
                  <c:v>39269.0</c:v>
                </c:pt>
                <c:pt idx="4569">
                  <c:v>39272.0</c:v>
                </c:pt>
                <c:pt idx="4570">
                  <c:v>39273.0</c:v>
                </c:pt>
                <c:pt idx="4571">
                  <c:v>39274.0</c:v>
                </c:pt>
                <c:pt idx="4572">
                  <c:v>39275.0</c:v>
                </c:pt>
                <c:pt idx="4573">
                  <c:v>39276.0</c:v>
                </c:pt>
                <c:pt idx="4574">
                  <c:v>39279.0</c:v>
                </c:pt>
                <c:pt idx="4575">
                  <c:v>39280.0</c:v>
                </c:pt>
                <c:pt idx="4576">
                  <c:v>39281.0</c:v>
                </c:pt>
                <c:pt idx="4577">
                  <c:v>39282.0</c:v>
                </c:pt>
                <c:pt idx="4578">
                  <c:v>39283.0</c:v>
                </c:pt>
                <c:pt idx="4579">
                  <c:v>39286.0</c:v>
                </c:pt>
                <c:pt idx="4580">
                  <c:v>39287.0</c:v>
                </c:pt>
                <c:pt idx="4581">
                  <c:v>39288.0</c:v>
                </c:pt>
                <c:pt idx="4582">
                  <c:v>39289.0</c:v>
                </c:pt>
                <c:pt idx="4583">
                  <c:v>39290.0</c:v>
                </c:pt>
                <c:pt idx="4584">
                  <c:v>39293.0</c:v>
                </c:pt>
                <c:pt idx="4585">
                  <c:v>39294.0</c:v>
                </c:pt>
                <c:pt idx="4586">
                  <c:v>39295.0</c:v>
                </c:pt>
                <c:pt idx="4587">
                  <c:v>39296.0</c:v>
                </c:pt>
                <c:pt idx="4588">
                  <c:v>39297.0</c:v>
                </c:pt>
                <c:pt idx="4589">
                  <c:v>39300.0</c:v>
                </c:pt>
                <c:pt idx="4590">
                  <c:v>39301.0</c:v>
                </c:pt>
                <c:pt idx="4591">
                  <c:v>39302.0</c:v>
                </c:pt>
                <c:pt idx="4592">
                  <c:v>39303.0</c:v>
                </c:pt>
                <c:pt idx="4593">
                  <c:v>39304.0</c:v>
                </c:pt>
                <c:pt idx="4594">
                  <c:v>39307.0</c:v>
                </c:pt>
                <c:pt idx="4595">
                  <c:v>39308.0</c:v>
                </c:pt>
                <c:pt idx="4596">
                  <c:v>39309.0</c:v>
                </c:pt>
                <c:pt idx="4597">
                  <c:v>39310.0</c:v>
                </c:pt>
                <c:pt idx="4598">
                  <c:v>39311.0</c:v>
                </c:pt>
                <c:pt idx="4599">
                  <c:v>39314.0</c:v>
                </c:pt>
                <c:pt idx="4600">
                  <c:v>39315.0</c:v>
                </c:pt>
                <c:pt idx="4601">
                  <c:v>39316.0</c:v>
                </c:pt>
                <c:pt idx="4602">
                  <c:v>39317.0</c:v>
                </c:pt>
                <c:pt idx="4603">
                  <c:v>39318.0</c:v>
                </c:pt>
                <c:pt idx="4604">
                  <c:v>39321.0</c:v>
                </c:pt>
                <c:pt idx="4605">
                  <c:v>39322.0</c:v>
                </c:pt>
                <c:pt idx="4606">
                  <c:v>39323.0</c:v>
                </c:pt>
                <c:pt idx="4607">
                  <c:v>39324.0</c:v>
                </c:pt>
                <c:pt idx="4608">
                  <c:v>39325.0</c:v>
                </c:pt>
                <c:pt idx="4609">
                  <c:v>39328.0</c:v>
                </c:pt>
                <c:pt idx="4610">
                  <c:v>39329.0</c:v>
                </c:pt>
                <c:pt idx="4611">
                  <c:v>39330.0</c:v>
                </c:pt>
                <c:pt idx="4612">
                  <c:v>39331.0</c:v>
                </c:pt>
                <c:pt idx="4613">
                  <c:v>39332.0</c:v>
                </c:pt>
                <c:pt idx="4614">
                  <c:v>39335.0</c:v>
                </c:pt>
                <c:pt idx="4615">
                  <c:v>39336.0</c:v>
                </c:pt>
                <c:pt idx="4616">
                  <c:v>39337.0</c:v>
                </c:pt>
                <c:pt idx="4617">
                  <c:v>39338.0</c:v>
                </c:pt>
                <c:pt idx="4618">
                  <c:v>39339.0</c:v>
                </c:pt>
                <c:pt idx="4619">
                  <c:v>39342.0</c:v>
                </c:pt>
                <c:pt idx="4620">
                  <c:v>39343.0</c:v>
                </c:pt>
                <c:pt idx="4621">
                  <c:v>39344.0</c:v>
                </c:pt>
                <c:pt idx="4622">
                  <c:v>39345.0</c:v>
                </c:pt>
                <c:pt idx="4623">
                  <c:v>39346.0</c:v>
                </c:pt>
                <c:pt idx="4624">
                  <c:v>39349.0</c:v>
                </c:pt>
                <c:pt idx="4625">
                  <c:v>39350.0</c:v>
                </c:pt>
                <c:pt idx="4626">
                  <c:v>39351.0</c:v>
                </c:pt>
                <c:pt idx="4627">
                  <c:v>39352.0</c:v>
                </c:pt>
                <c:pt idx="4628">
                  <c:v>39353.0</c:v>
                </c:pt>
                <c:pt idx="4629">
                  <c:v>39356.0</c:v>
                </c:pt>
                <c:pt idx="4630">
                  <c:v>39357.0</c:v>
                </c:pt>
                <c:pt idx="4631">
                  <c:v>39358.0</c:v>
                </c:pt>
                <c:pt idx="4632">
                  <c:v>39359.0</c:v>
                </c:pt>
                <c:pt idx="4633">
                  <c:v>39360.0</c:v>
                </c:pt>
                <c:pt idx="4634">
                  <c:v>39363.0</c:v>
                </c:pt>
                <c:pt idx="4635">
                  <c:v>39364.0</c:v>
                </c:pt>
                <c:pt idx="4636">
                  <c:v>39365.0</c:v>
                </c:pt>
                <c:pt idx="4637">
                  <c:v>39366.0</c:v>
                </c:pt>
                <c:pt idx="4638">
                  <c:v>39367.0</c:v>
                </c:pt>
                <c:pt idx="4639">
                  <c:v>39370.0</c:v>
                </c:pt>
                <c:pt idx="4640">
                  <c:v>39371.0</c:v>
                </c:pt>
                <c:pt idx="4641">
                  <c:v>39372.0</c:v>
                </c:pt>
                <c:pt idx="4642">
                  <c:v>39373.0</c:v>
                </c:pt>
                <c:pt idx="4643">
                  <c:v>39374.0</c:v>
                </c:pt>
                <c:pt idx="4644">
                  <c:v>39377.0</c:v>
                </c:pt>
                <c:pt idx="4645">
                  <c:v>39378.0</c:v>
                </c:pt>
                <c:pt idx="4646">
                  <c:v>39379.0</c:v>
                </c:pt>
                <c:pt idx="4647">
                  <c:v>39380.0</c:v>
                </c:pt>
                <c:pt idx="4648">
                  <c:v>39381.0</c:v>
                </c:pt>
                <c:pt idx="4649">
                  <c:v>39384.0</c:v>
                </c:pt>
                <c:pt idx="4650">
                  <c:v>39385.0</c:v>
                </c:pt>
                <c:pt idx="4651">
                  <c:v>39386.0</c:v>
                </c:pt>
                <c:pt idx="4652">
                  <c:v>39387.0</c:v>
                </c:pt>
                <c:pt idx="4653">
                  <c:v>39388.0</c:v>
                </c:pt>
                <c:pt idx="4654">
                  <c:v>39391.0</c:v>
                </c:pt>
                <c:pt idx="4655">
                  <c:v>39392.0</c:v>
                </c:pt>
                <c:pt idx="4656">
                  <c:v>39393.0</c:v>
                </c:pt>
                <c:pt idx="4657">
                  <c:v>39394.0</c:v>
                </c:pt>
                <c:pt idx="4658">
                  <c:v>39395.0</c:v>
                </c:pt>
                <c:pt idx="4659">
                  <c:v>39398.0</c:v>
                </c:pt>
                <c:pt idx="4660">
                  <c:v>39399.0</c:v>
                </c:pt>
                <c:pt idx="4661">
                  <c:v>39400.0</c:v>
                </c:pt>
                <c:pt idx="4662">
                  <c:v>39401.0</c:v>
                </c:pt>
                <c:pt idx="4663">
                  <c:v>39402.0</c:v>
                </c:pt>
                <c:pt idx="4664">
                  <c:v>39405.0</c:v>
                </c:pt>
                <c:pt idx="4665">
                  <c:v>39406.0</c:v>
                </c:pt>
                <c:pt idx="4666">
                  <c:v>39407.0</c:v>
                </c:pt>
                <c:pt idx="4667">
                  <c:v>39408.0</c:v>
                </c:pt>
                <c:pt idx="4668">
                  <c:v>39409.0</c:v>
                </c:pt>
                <c:pt idx="4669">
                  <c:v>39412.0</c:v>
                </c:pt>
                <c:pt idx="4670">
                  <c:v>39413.0</c:v>
                </c:pt>
                <c:pt idx="4671">
                  <c:v>39414.0</c:v>
                </c:pt>
                <c:pt idx="4672">
                  <c:v>39415.0</c:v>
                </c:pt>
                <c:pt idx="4673">
                  <c:v>39416.0</c:v>
                </c:pt>
                <c:pt idx="4674">
                  <c:v>39419.0</c:v>
                </c:pt>
                <c:pt idx="4675">
                  <c:v>39420.0</c:v>
                </c:pt>
                <c:pt idx="4676">
                  <c:v>39421.0</c:v>
                </c:pt>
                <c:pt idx="4677">
                  <c:v>39422.0</c:v>
                </c:pt>
                <c:pt idx="4678">
                  <c:v>39423.0</c:v>
                </c:pt>
                <c:pt idx="4679">
                  <c:v>39426.0</c:v>
                </c:pt>
                <c:pt idx="4680">
                  <c:v>39427.0</c:v>
                </c:pt>
                <c:pt idx="4681">
                  <c:v>39428.0</c:v>
                </c:pt>
                <c:pt idx="4682">
                  <c:v>39429.0</c:v>
                </c:pt>
                <c:pt idx="4683">
                  <c:v>39430.0</c:v>
                </c:pt>
                <c:pt idx="4684">
                  <c:v>39433.0</c:v>
                </c:pt>
                <c:pt idx="4685">
                  <c:v>39434.0</c:v>
                </c:pt>
                <c:pt idx="4686">
                  <c:v>39435.0</c:v>
                </c:pt>
                <c:pt idx="4687">
                  <c:v>39436.0</c:v>
                </c:pt>
                <c:pt idx="4688">
                  <c:v>39437.0</c:v>
                </c:pt>
                <c:pt idx="4689">
                  <c:v>39440.0</c:v>
                </c:pt>
                <c:pt idx="4690">
                  <c:v>39441.0</c:v>
                </c:pt>
                <c:pt idx="4691">
                  <c:v>39442.0</c:v>
                </c:pt>
                <c:pt idx="4692">
                  <c:v>39443.0</c:v>
                </c:pt>
                <c:pt idx="4693">
                  <c:v>39444.0</c:v>
                </c:pt>
                <c:pt idx="4694">
                  <c:v>39447.0</c:v>
                </c:pt>
                <c:pt idx="4695">
                  <c:v>39448.0</c:v>
                </c:pt>
                <c:pt idx="4696">
                  <c:v>39449.0</c:v>
                </c:pt>
                <c:pt idx="4697">
                  <c:v>39450.0</c:v>
                </c:pt>
                <c:pt idx="4698">
                  <c:v>39451.0</c:v>
                </c:pt>
                <c:pt idx="4699">
                  <c:v>39454.0</c:v>
                </c:pt>
                <c:pt idx="4700">
                  <c:v>39455.0</c:v>
                </c:pt>
                <c:pt idx="4701">
                  <c:v>39456.0</c:v>
                </c:pt>
                <c:pt idx="4702">
                  <c:v>39457.0</c:v>
                </c:pt>
                <c:pt idx="4703">
                  <c:v>39458.0</c:v>
                </c:pt>
                <c:pt idx="4704">
                  <c:v>39461.0</c:v>
                </c:pt>
                <c:pt idx="4705">
                  <c:v>39462.0</c:v>
                </c:pt>
                <c:pt idx="4706">
                  <c:v>39463.0</c:v>
                </c:pt>
                <c:pt idx="4707">
                  <c:v>39464.0</c:v>
                </c:pt>
                <c:pt idx="4708">
                  <c:v>39465.0</c:v>
                </c:pt>
                <c:pt idx="4709">
                  <c:v>39468.0</c:v>
                </c:pt>
                <c:pt idx="4710">
                  <c:v>39469.0</c:v>
                </c:pt>
                <c:pt idx="4711">
                  <c:v>39470.0</c:v>
                </c:pt>
                <c:pt idx="4712">
                  <c:v>39471.0</c:v>
                </c:pt>
                <c:pt idx="4713">
                  <c:v>39472.0</c:v>
                </c:pt>
                <c:pt idx="4714">
                  <c:v>39475.0</c:v>
                </c:pt>
                <c:pt idx="4715">
                  <c:v>39476.0</c:v>
                </c:pt>
                <c:pt idx="4716">
                  <c:v>39477.0</c:v>
                </c:pt>
                <c:pt idx="4717">
                  <c:v>39478.0</c:v>
                </c:pt>
                <c:pt idx="4718">
                  <c:v>39479.0</c:v>
                </c:pt>
                <c:pt idx="4719">
                  <c:v>39482.0</c:v>
                </c:pt>
                <c:pt idx="4720">
                  <c:v>39483.0</c:v>
                </c:pt>
                <c:pt idx="4721">
                  <c:v>39484.0</c:v>
                </c:pt>
                <c:pt idx="4722">
                  <c:v>39485.0</c:v>
                </c:pt>
                <c:pt idx="4723">
                  <c:v>39486.0</c:v>
                </c:pt>
                <c:pt idx="4724">
                  <c:v>39489.0</c:v>
                </c:pt>
                <c:pt idx="4725">
                  <c:v>39490.0</c:v>
                </c:pt>
                <c:pt idx="4726">
                  <c:v>39491.0</c:v>
                </c:pt>
                <c:pt idx="4727">
                  <c:v>39492.0</c:v>
                </c:pt>
                <c:pt idx="4728">
                  <c:v>39493.0</c:v>
                </c:pt>
                <c:pt idx="4729">
                  <c:v>39496.0</c:v>
                </c:pt>
                <c:pt idx="4730">
                  <c:v>39497.0</c:v>
                </c:pt>
                <c:pt idx="4731">
                  <c:v>39498.0</c:v>
                </c:pt>
                <c:pt idx="4732">
                  <c:v>39499.0</c:v>
                </c:pt>
                <c:pt idx="4733">
                  <c:v>39500.0</c:v>
                </c:pt>
                <c:pt idx="4734">
                  <c:v>39503.0</c:v>
                </c:pt>
                <c:pt idx="4735">
                  <c:v>39504.0</c:v>
                </c:pt>
                <c:pt idx="4736">
                  <c:v>39505.0</c:v>
                </c:pt>
                <c:pt idx="4737">
                  <c:v>39506.0</c:v>
                </c:pt>
                <c:pt idx="4738">
                  <c:v>39507.0</c:v>
                </c:pt>
                <c:pt idx="4739">
                  <c:v>39510.0</c:v>
                </c:pt>
                <c:pt idx="4740">
                  <c:v>39511.0</c:v>
                </c:pt>
                <c:pt idx="4741">
                  <c:v>39512.0</c:v>
                </c:pt>
                <c:pt idx="4742">
                  <c:v>39513.0</c:v>
                </c:pt>
                <c:pt idx="4743">
                  <c:v>39514.0</c:v>
                </c:pt>
                <c:pt idx="4744">
                  <c:v>39517.0</c:v>
                </c:pt>
                <c:pt idx="4745">
                  <c:v>39518.0</c:v>
                </c:pt>
                <c:pt idx="4746">
                  <c:v>39519.0</c:v>
                </c:pt>
                <c:pt idx="4747">
                  <c:v>39520.0</c:v>
                </c:pt>
                <c:pt idx="4748">
                  <c:v>39521.0</c:v>
                </c:pt>
                <c:pt idx="4749">
                  <c:v>39524.0</c:v>
                </c:pt>
                <c:pt idx="4750">
                  <c:v>39525.0</c:v>
                </c:pt>
                <c:pt idx="4751">
                  <c:v>39526.0</c:v>
                </c:pt>
                <c:pt idx="4752">
                  <c:v>39527.0</c:v>
                </c:pt>
                <c:pt idx="4753">
                  <c:v>39528.0</c:v>
                </c:pt>
                <c:pt idx="4754">
                  <c:v>39531.0</c:v>
                </c:pt>
                <c:pt idx="4755">
                  <c:v>39532.0</c:v>
                </c:pt>
                <c:pt idx="4756">
                  <c:v>39533.0</c:v>
                </c:pt>
                <c:pt idx="4757">
                  <c:v>39534.0</c:v>
                </c:pt>
                <c:pt idx="4758">
                  <c:v>39535.0</c:v>
                </c:pt>
                <c:pt idx="4759">
                  <c:v>39538.0</c:v>
                </c:pt>
                <c:pt idx="4760">
                  <c:v>39539.0</c:v>
                </c:pt>
                <c:pt idx="4761">
                  <c:v>39540.0</c:v>
                </c:pt>
                <c:pt idx="4762">
                  <c:v>39541.0</c:v>
                </c:pt>
                <c:pt idx="4763">
                  <c:v>39542.0</c:v>
                </c:pt>
                <c:pt idx="4764">
                  <c:v>39545.0</c:v>
                </c:pt>
                <c:pt idx="4765">
                  <c:v>39546.0</c:v>
                </c:pt>
                <c:pt idx="4766">
                  <c:v>39547.0</c:v>
                </c:pt>
                <c:pt idx="4767">
                  <c:v>39548.0</c:v>
                </c:pt>
                <c:pt idx="4768">
                  <c:v>39549.0</c:v>
                </c:pt>
                <c:pt idx="4769">
                  <c:v>39552.0</c:v>
                </c:pt>
                <c:pt idx="4770">
                  <c:v>39553.0</c:v>
                </c:pt>
                <c:pt idx="4771">
                  <c:v>39554.0</c:v>
                </c:pt>
                <c:pt idx="4772">
                  <c:v>39555.0</c:v>
                </c:pt>
                <c:pt idx="4773">
                  <c:v>39556.0</c:v>
                </c:pt>
                <c:pt idx="4774">
                  <c:v>39559.0</c:v>
                </c:pt>
                <c:pt idx="4775">
                  <c:v>39560.0</c:v>
                </c:pt>
                <c:pt idx="4776">
                  <c:v>39561.0</c:v>
                </c:pt>
                <c:pt idx="4777">
                  <c:v>39562.0</c:v>
                </c:pt>
                <c:pt idx="4778">
                  <c:v>39563.0</c:v>
                </c:pt>
                <c:pt idx="4779">
                  <c:v>39566.0</c:v>
                </c:pt>
                <c:pt idx="4780">
                  <c:v>39567.0</c:v>
                </c:pt>
                <c:pt idx="4781">
                  <c:v>39568.0</c:v>
                </c:pt>
                <c:pt idx="4782">
                  <c:v>39569.0</c:v>
                </c:pt>
                <c:pt idx="4783">
                  <c:v>39570.0</c:v>
                </c:pt>
                <c:pt idx="4784">
                  <c:v>39573.0</c:v>
                </c:pt>
                <c:pt idx="4785">
                  <c:v>39574.0</c:v>
                </c:pt>
                <c:pt idx="4786">
                  <c:v>39575.0</c:v>
                </c:pt>
                <c:pt idx="4787">
                  <c:v>39576.0</c:v>
                </c:pt>
                <c:pt idx="4788">
                  <c:v>39577.0</c:v>
                </c:pt>
                <c:pt idx="4789">
                  <c:v>39580.0</c:v>
                </c:pt>
                <c:pt idx="4790">
                  <c:v>39581.0</c:v>
                </c:pt>
                <c:pt idx="4791">
                  <c:v>39582.0</c:v>
                </c:pt>
                <c:pt idx="4792">
                  <c:v>39583.0</c:v>
                </c:pt>
                <c:pt idx="4793">
                  <c:v>39584.0</c:v>
                </c:pt>
                <c:pt idx="4794">
                  <c:v>39587.0</c:v>
                </c:pt>
                <c:pt idx="4795">
                  <c:v>39588.0</c:v>
                </c:pt>
                <c:pt idx="4796">
                  <c:v>39589.0</c:v>
                </c:pt>
                <c:pt idx="4797">
                  <c:v>39590.0</c:v>
                </c:pt>
                <c:pt idx="4798">
                  <c:v>39591.0</c:v>
                </c:pt>
                <c:pt idx="4799">
                  <c:v>39594.0</c:v>
                </c:pt>
                <c:pt idx="4800">
                  <c:v>39595.0</c:v>
                </c:pt>
                <c:pt idx="4801">
                  <c:v>39596.0</c:v>
                </c:pt>
                <c:pt idx="4802">
                  <c:v>39597.0</c:v>
                </c:pt>
                <c:pt idx="4803">
                  <c:v>39598.0</c:v>
                </c:pt>
                <c:pt idx="4804">
                  <c:v>39601.0</c:v>
                </c:pt>
                <c:pt idx="4805">
                  <c:v>39602.0</c:v>
                </c:pt>
                <c:pt idx="4806">
                  <c:v>39603.0</c:v>
                </c:pt>
                <c:pt idx="4807">
                  <c:v>39604.0</c:v>
                </c:pt>
                <c:pt idx="4808">
                  <c:v>39605.0</c:v>
                </c:pt>
                <c:pt idx="4809">
                  <c:v>39608.0</c:v>
                </c:pt>
                <c:pt idx="4810">
                  <c:v>39609.0</c:v>
                </c:pt>
                <c:pt idx="4811">
                  <c:v>39610.0</c:v>
                </c:pt>
                <c:pt idx="4812">
                  <c:v>39611.0</c:v>
                </c:pt>
                <c:pt idx="4813">
                  <c:v>39612.0</c:v>
                </c:pt>
                <c:pt idx="4814">
                  <c:v>39615.0</c:v>
                </c:pt>
                <c:pt idx="4815">
                  <c:v>39616.0</c:v>
                </c:pt>
                <c:pt idx="4816">
                  <c:v>39617.0</c:v>
                </c:pt>
                <c:pt idx="4817">
                  <c:v>39618.0</c:v>
                </c:pt>
                <c:pt idx="4818">
                  <c:v>39619.0</c:v>
                </c:pt>
                <c:pt idx="4819">
                  <c:v>39622.0</c:v>
                </c:pt>
                <c:pt idx="4820">
                  <c:v>39623.0</c:v>
                </c:pt>
                <c:pt idx="4821">
                  <c:v>39624.0</c:v>
                </c:pt>
                <c:pt idx="4822">
                  <c:v>39625.0</c:v>
                </c:pt>
                <c:pt idx="4823">
                  <c:v>39626.0</c:v>
                </c:pt>
                <c:pt idx="4824">
                  <c:v>39629.0</c:v>
                </c:pt>
                <c:pt idx="4825">
                  <c:v>39630.0</c:v>
                </c:pt>
                <c:pt idx="4826">
                  <c:v>39631.0</c:v>
                </c:pt>
                <c:pt idx="4827">
                  <c:v>39632.0</c:v>
                </c:pt>
                <c:pt idx="4828">
                  <c:v>39633.0</c:v>
                </c:pt>
                <c:pt idx="4829">
                  <c:v>39636.0</c:v>
                </c:pt>
                <c:pt idx="4830">
                  <c:v>39637.0</c:v>
                </c:pt>
                <c:pt idx="4831">
                  <c:v>39638.0</c:v>
                </c:pt>
                <c:pt idx="4832">
                  <c:v>39639.0</c:v>
                </c:pt>
                <c:pt idx="4833">
                  <c:v>39640.0</c:v>
                </c:pt>
                <c:pt idx="4834">
                  <c:v>39643.0</c:v>
                </c:pt>
                <c:pt idx="4835">
                  <c:v>39644.0</c:v>
                </c:pt>
                <c:pt idx="4836">
                  <c:v>39645.0</c:v>
                </c:pt>
                <c:pt idx="4837">
                  <c:v>39646.0</c:v>
                </c:pt>
                <c:pt idx="4838">
                  <c:v>39647.0</c:v>
                </c:pt>
                <c:pt idx="4839">
                  <c:v>39650.0</c:v>
                </c:pt>
                <c:pt idx="4840">
                  <c:v>39651.0</c:v>
                </c:pt>
                <c:pt idx="4841">
                  <c:v>39652.0</c:v>
                </c:pt>
                <c:pt idx="4842">
                  <c:v>39653.0</c:v>
                </c:pt>
                <c:pt idx="4843">
                  <c:v>39654.0</c:v>
                </c:pt>
                <c:pt idx="4844">
                  <c:v>39657.0</c:v>
                </c:pt>
                <c:pt idx="4845">
                  <c:v>39658.0</c:v>
                </c:pt>
                <c:pt idx="4846">
                  <c:v>39659.0</c:v>
                </c:pt>
                <c:pt idx="4847">
                  <c:v>39660.0</c:v>
                </c:pt>
                <c:pt idx="4848">
                  <c:v>39661.0</c:v>
                </c:pt>
                <c:pt idx="4849">
                  <c:v>39664.0</c:v>
                </c:pt>
                <c:pt idx="4850">
                  <c:v>39665.0</c:v>
                </c:pt>
                <c:pt idx="4851">
                  <c:v>39666.0</c:v>
                </c:pt>
                <c:pt idx="4852">
                  <c:v>39667.0</c:v>
                </c:pt>
                <c:pt idx="4853">
                  <c:v>39668.0</c:v>
                </c:pt>
                <c:pt idx="4854">
                  <c:v>39671.0</c:v>
                </c:pt>
                <c:pt idx="4855">
                  <c:v>39672.0</c:v>
                </c:pt>
                <c:pt idx="4856">
                  <c:v>39673.0</c:v>
                </c:pt>
                <c:pt idx="4857">
                  <c:v>39674.0</c:v>
                </c:pt>
                <c:pt idx="4858">
                  <c:v>39675.0</c:v>
                </c:pt>
                <c:pt idx="4859">
                  <c:v>39678.0</c:v>
                </c:pt>
                <c:pt idx="4860">
                  <c:v>39679.0</c:v>
                </c:pt>
                <c:pt idx="4861">
                  <c:v>39680.0</c:v>
                </c:pt>
                <c:pt idx="4862">
                  <c:v>39681.0</c:v>
                </c:pt>
                <c:pt idx="4863">
                  <c:v>39682.0</c:v>
                </c:pt>
                <c:pt idx="4864">
                  <c:v>39685.0</c:v>
                </c:pt>
                <c:pt idx="4865">
                  <c:v>39686.0</c:v>
                </c:pt>
                <c:pt idx="4866">
                  <c:v>39687.0</c:v>
                </c:pt>
                <c:pt idx="4867">
                  <c:v>39688.0</c:v>
                </c:pt>
                <c:pt idx="4868">
                  <c:v>39689.0</c:v>
                </c:pt>
                <c:pt idx="4869">
                  <c:v>39692.0</c:v>
                </c:pt>
                <c:pt idx="4870">
                  <c:v>39693.0</c:v>
                </c:pt>
                <c:pt idx="4871">
                  <c:v>39694.0</c:v>
                </c:pt>
                <c:pt idx="4872">
                  <c:v>39695.0</c:v>
                </c:pt>
                <c:pt idx="4873">
                  <c:v>39696.0</c:v>
                </c:pt>
                <c:pt idx="4874">
                  <c:v>39699.0</c:v>
                </c:pt>
                <c:pt idx="4875">
                  <c:v>39700.0</c:v>
                </c:pt>
                <c:pt idx="4876">
                  <c:v>39701.0</c:v>
                </c:pt>
                <c:pt idx="4877">
                  <c:v>39702.0</c:v>
                </c:pt>
                <c:pt idx="4878">
                  <c:v>39703.0</c:v>
                </c:pt>
                <c:pt idx="4879">
                  <c:v>39706.0</c:v>
                </c:pt>
                <c:pt idx="4880">
                  <c:v>39707.0</c:v>
                </c:pt>
                <c:pt idx="4881">
                  <c:v>39708.0</c:v>
                </c:pt>
                <c:pt idx="4882">
                  <c:v>39709.0</c:v>
                </c:pt>
                <c:pt idx="4883">
                  <c:v>39710.0</c:v>
                </c:pt>
                <c:pt idx="4884">
                  <c:v>39713.0</c:v>
                </c:pt>
                <c:pt idx="4885">
                  <c:v>39714.0</c:v>
                </c:pt>
                <c:pt idx="4886">
                  <c:v>39715.0</c:v>
                </c:pt>
                <c:pt idx="4887">
                  <c:v>39716.0</c:v>
                </c:pt>
                <c:pt idx="4888">
                  <c:v>39717.0</c:v>
                </c:pt>
                <c:pt idx="4889">
                  <c:v>39720.0</c:v>
                </c:pt>
                <c:pt idx="4890">
                  <c:v>39721.0</c:v>
                </c:pt>
                <c:pt idx="4891">
                  <c:v>39722.0</c:v>
                </c:pt>
                <c:pt idx="4892">
                  <c:v>39723.0</c:v>
                </c:pt>
                <c:pt idx="4893">
                  <c:v>39724.0</c:v>
                </c:pt>
                <c:pt idx="4894">
                  <c:v>39727.0</c:v>
                </c:pt>
                <c:pt idx="4895">
                  <c:v>39728.0</c:v>
                </c:pt>
                <c:pt idx="4896">
                  <c:v>39729.0</c:v>
                </c:pt>
                <c:pt idx="4897">
                  <c:v>39730.0</c:v>
                </c:pt>
                <c:pt idx="4898">
                  <c:v>39731.0</c:v>
                </c:pt>
                <c:pt idx="4899">
                  <c:v>39734.0</c:v>
                </c:pt>
                <c:pt idx="4900">
                  <c:v>39735.0</c:v>
                </c:pt>
                <c:pt idx="4901">
                  <c:v>39736.0</c:v>
                </c:pt>
                <c:pt idx="4902">
                  <c:v>39737.0</c:v>
                </c:pt>
                <c:pt idx="4903">
                  <c:v>39738.0</c:v>
                </c:pt>
                <c:pt idx="4904">
                  <c:v>39741.0</c:v>
                </c:pt>
                <c:pt idx="4905">
                  <c:v>39742.0</c:v>
                </c:pt>
                <c:pt idx="4906">
                  <c:v>39743.0</c:v>
                </c:pt>
                <c:pt idx="4907">
                  <c:v>39744.0</c:v>
                </c:pt>
                <c:pt idx="4908">
                  <c:v>39745.0</c:v>
                </c:pt>
                <c:pt idx="4909">
                  <c:v>39748.0</c:v>
                </c:pt>
                <c:pt idx="4910">
                  <c:v>39749.0</c:v>
                </c:pt>
                <c:pt idx="4911">
                  <c:v>39750.0</c:v>
                </c:pt>
                <c:pt idx="4912">
                  <c:v>39751.0</c:v>
                </c:pt>
                <c:pt idx="4913">
                  <c:v>39752.0</c:v>
                </c:pt>
                <c:pt idx="4914">
                  <c:v>39755.0</c:v>
                </c:pt>
                <c:pt idx="4915">
                  <c:v>39756.0</c:v>
                </c:pt>
                <c:pt idx="4916">
                  <c:v>39757.0</c:v>
                </c:pt>
                <c:pt idx="4917">
                  <c:v>39758.0</c:v>
                </c:pt>
                <c:pt idx="4918">
                  <c:v>39759.0</c:v>
                </c:pt>
                <c:pt idx="4919">
                  <c:v>39762.0</c:v>
                </c:pt>
                <c:pt idx="4920">
                  <c:v>39763.0</c:v>
                </c:pt>
                <c:pt idx="4921">
                  <c:v>39764.0</c:v>
                </c:pt>
                <c:pt idx="4922">
                  <c:v>39765.0</c:v>
                </c:pt>
                <c:pt idx="4923">
                  <c:v>39766.0</c:v>
                </c:pt>
                <c:pt idx="4924">
                  <c:v>39769.0</c:v>
                </c:pt>
                <c:pt idx="4925">
                  <c:v>39770.0</c:v>
                </c:pt>
                <c:pt idx="4926">
                  <c:v>39771.0</c:v>
                </c:pt>
                <c:pt idx="4927">
                  <c:v>39772.0</c:v>
                </c:pt>
                <c:pt idx="4928">
                  <c:v>39773.0</c:v>
                </c:pt>
                <c:pt idx="4929">
                  <c:v>39776.0</c:v>
                </c:pt>
                <c:pt idx="4930">
                  <c:v>39777.0</c:v>
                </c:pt>
                <c:pt idx="4931">
                  <c:v>39778.0</c:v>
                </c:pt>
                <c:pt idx="4932">
                  <c:v>39779.0</c:v>
                </c:pt>
                <c:pt idx="4933">
                  <c:v>39780.0</c:v>
                </c:pt>
                <c:pt idx="4934">
                  <c:v>39783.0</c:v>
                </c:pt>
                <c:pt idx="4935">
                  <c:v>39784.0</c:v>
                </c:pt>
                <c:pt idx="4936">
                  <c:v>39785.0</c:v>
                </c:pt>
                <c:pt idx="4937">
                  <c:v>39786.0</c:v>
                </c:pt>
                <c:pt idx="4938">
                  <c:v>39787.0</c:v>
                </c:pt>
                <c:pt idx="4939">
                  <c:v>39790.0</c:v>
                </c:pt>
                <c:pt idx="4940">
                  <c:v>39791.0</c:v>
                </c:pt>
                <c:pt idx="4941">
                  <c:v>39792.0</c:v>
                </c:pt>
                <c:pt idx="4942">
                  <c:v>39793.0</c:v>
                </c:pt>
                <c:pt idx="4943">
                  <c:v>39794.0</c:v>
                </c:pt>
                <c:pt idx="4944">
                  <c:v>39797.0</c:v>
                </c:pt>
                <c:pt idx="4945">
                  <c:v>39798.0</c:v>
                </c:pt>
                <c:pt idx="4946">
                  <c:v>39799.0</c:v>
                </c:pt>
                <c:pt idx="4947">
                  <c:v>39800.0</c:v>
                </c:pt>
                <c:pt idx="4948">
                  <c:v>39801.0</c:v>
                </c:pt>
                <c:pt idx="4949">
                  <c:v>39804.0</c:v>
                </c:pt>
                <c:pt idx="4950">
                  <c:v>39805.0</c:v>
                </c:pt>
                <c:pt idx="4951">
                  <c:v>39806.0</c:v>
                </c:pt>
                <c:pt idx="4952">
                  <c:v>39807.0</c:v>
                </c:pt>
                <c:pt idx="4953">
                  <c:v>39808.0</c:v>
                </c:pt>
                <c:pt idx="4954">
                  <c:v>39811.0</c:v>
                </c:pt>
                <c:pt idx="4955">
                  <c:v>39812.0</c:v>
                </c:pt>
                <c:pt idx="4956">
                  <c:v>39813.0</c:v>
                </c:pt>
                <c:pt idx="4957">
                  <c:v>39814.0</c:v>
                </c:pt>
                <c:pt idx="4958">
                  <c:v>39815.0</c:v>
                </c:pt>
                <c:pt idx="4959">
                  <c:v>39818.0</c:v>
                </c:pt>
                <c:pt idx="4960">
                  <c:v>39819.0</c:v>
                </c:pt>
                <c:pt idx="4961">
                  <c:v>39820.0</c:v>
                </c:pt>
                <c:pt idx="4962">
                  <c:v>39821.0</c:v>
                </c:pt>
                <c:pt idx="4963">
                  <c:v>39822.0</c:v>
                </c:pt>
                <c:pt idx="4964">
                  <c:v>39825.0</c:v>
                </c:pt>
                <c:pt idx="4965">
                  <c:v>39826.0</c:v>
                </c:pt>
                <c:pt idx="4966">
                  <c:v>39827.0</c:v>
                </c:pt>
                <c:pt idx="4967">
                  <c:v>39828.0</c:v>
                </c:pt>
                <c:pt idx="4968">
                  <c:v>39829.0</c:v>
                </c:pt>
                <c:pt idx="4969">
                  <c:v>39832.0</c:v>
                </c:pt>
                <c:pt idx="4970">
                  <c:v>39833.0</c:v>
                </c:pt>
                <c:pt idx="4971">
                  <c:v>39834.0</c:v>
                </c:pt>
                <c:pt idx="4972">
                  <c:v>39835.0</c:v>
                </c:pt>
                <c:pt idx="4973">
                  <c:v>39836.0</c:v>
                </c:pt>
                <c:pt idx="4974">
                  <c:v>39839.0</c:v>
                </c:pt>
                <c:pt idx="4975">
                  <c:v>39840.0</c:v>
                </c:pt>
                <c:pt idx="4976">
                  <c:v>39841.0</c:v>
                </c:pt>
                <c:pt idx="4977">
                  <c:v>39842.0</c:v>
                </c:pt>
                <c:pt idx="4978">
                  <c:v>39843.0</c:v>
                </c:pt>
                <c:pt idx="4979">
                  <c:v>39846.0</c:v>
                </c:pt>
                <c:pt idx="4980">
                  <c:v>39847.0</c:v>
                </c:pt>
                <c:pt idx="4981">
                  <c:v>39848.0</c:v>
                </c:pt>
                <c:pt idx="4982">
                  <c:v>39849.0</c:v>
                </c:pt>
                <c:pt idx="4983">
                  <c:v>39850.0</c:v>
                </c:pt>
                <c:pt idx="4984">
                  <c:v>39853.0</c:v>
                </c:pt>
                <c:pt idx="4985">
                  <c:v>39854.0</c:v>
                </c:pt>
                <c:pt idx="4986">
                  <c:v>39855.0</c:v>
                </c:pt>
                <c:pt idx="4987">
                  <c:v>39856.0</c:v>
                </c:pt>
                <c:pt idx="4988">
                  <c:v>39857.0</c:v>
                </c:pt>
                <c:pt idx="4989">
                  <c:v>39860.0</c:v>
                </c:pt>
                <c:pt idx="4990">
                  <c:v>39861.0</c:v>
                </c:pt>
                <c:pt idx="4991">
                  <c:v>39862.0</c:v>
                </c:pt>
                <c:pt idx="4992">
                  <c:v>39863.0</c:v>
                </c:pt>
                <c:pt idx="4993">
                  <c:v>39864.0</c:v>
                </c:pt>
                <c:pt idx="4994">
                  <c:v>39867.0</c:v>
                </c:pt>
                <c:pt idx="4995">
                  <c:v>39868.0</c:v>
                </c:pt>
                <c:pt idx="4996">
                  <c:v>39869.0</c:v>
                </c:pt>
                <c:pt idx="4997">
                  <c:v>39870.0</c:v>
                </c:pt>
                <c:pt idx="4998">
                  <c:v>39871.0</c:v>
                </c:pt>
                <c:pt idx="4999">
                  <c:v>39874.0</c:v>
                </c:pt>
                <c:pt idx="5000">
                  <c:v>39875.0</c:v>
                </c:pt>
                <c:pt idx="5001">
                  <c:v>39876.0</c:v>
                </c:pt>
                <c:pt idx="5002">
                  <c:v>39877.0</c:v>
                </c:pt>
                <c:pt idx="5003">
                  <c:v>39878.0</c:v>
                </c:pt>
                <c:pt idx="5004">
                  <c:v>39881.0</c:v>
                </c:pt>
                <c:pt idx="5005">
                  <c:v>39882.0</c:v>
                </c:pt>
                <c:pt idx="5006">
                  <c:v>39883.0</c:v>
                </c:pt>
                <c:pt idx="5007">
                  <c:v>39884.0</c:v>
                </c:pt>
                <c:pt idx="5008">
                  <c:v>39885.0</c:v>
                </c:pt>
                <c:pt idx="5009">
                  <c:v>39888.0</c:v>
                </c:pt>
                <c:pt idx="5010">
                  <c:v>39889.0</c:v>
                </c:pt>
                <c:pt idx="5011">
                  <c:v>39890.0</c:v>
                </c:pt>
                <c:pt idx="5012">
                  <c:v>39891.0</c:v>
                </c:pt>
                <c:pt idx="5013">
                  <c:v>39892.0</c:v>
                </c:pt>
                <c:pt idx="5014">
                  <c:v>39895.0</c:v>
                </c:pt>
                <c:pt idx="5015">
                  <c:v>39896.0</c:v>
                </c:pt>
                <c:pt idx="5016">
                  <c:v>39897.0</c:v>
                </c:pt>
                <c:pt idx="5017">
                  <c:v>39898.0</c:v>
                </c:pt>
                <c:pt idx="5018">
                  <c:v>39899.0</c:v>
                </c:pt>
                <c:pt idx="5019">
                  <c:v>39902.0</c:v>
                </c:pt>
                <c:pt idx="5020">
                  <c:v>39903.0</c:v>
                </c:pt>
                <c:pt idx="5021">
                  <c:v>39904.0</c:v>
                </c:pt>
                <c:pt idx="5022">
                  <c:v>39905.0</c:v>
                </c:pt>
                <c:pt idx="5023">
                  <c:v>39906.0</c:v>
                </c:pt>
                <c:pt idx="5024">
                  <c:v>39909.0</c:v>
                </c:pt>
                <c:pt idx="5025">
                  <c:v>39910.0</c:v>
                </c:pt>
                <c:pt idx="5026">
                  <c:v>39911.0</c:v>
                </c:pt>
                <c:pt idx="5027">
                  <c:v>39912.0</c:v>
                </c:pt>
                <c:pt idx="5028">
                  <c:v>39913.0</c:v>
                </c:pt>
                <c:pt idx="5029">
                  <c:v>39916.0</c:v>
                </c:pt>
                <c:pt idx="5030">
                  <c:v>39917.0</c:v>
                </c:pt>
                <c:pt idx="5031">
                  <c:v>39918.0</c:v>
                </c:pt>
                <c:pt idx="5032">
                  <c:v>39919.0</c:v>
                </c:pt>
                <c:pt idx="5033">
                  <c:v>39920.0</c:v>
                </c:pt>
                <c:pt idx="5034">
                  <c:v>39923.0</c:v>
                </c:pt>
                <c:pt idx="5035">
                  <c:v>39924.0</c:v>
                </c:pt>
                <c:pt idx="5036">
                  <c:v>39925.0</c:v>
                </c:pt>
                <c:pt idx="5037">
                  <c:v>39926.0</c:v>
                </c:pt>
                <c:pt idx="5038">
                  <c:v>39927.0</c:v>
                </c:pt>
                <c:pt idx="5039">
                  <c:v>39930.0</c:v>
                </c:pt>
                <c:pt idx="5040">
                  <c:v>39931.0</c:v>
                </c:pt>
                <c:pt idx="5041">
                  <c:v>39932.0</c:v>
                </c:pt>
                <c:pt idx="5042">
                  <c:v>39933.0</c:v>
                </c:pt>
                <c:pt idx="5043">
                  <c:v>39934.0</c:v>
                </c:pt>
                <c:pt idx="5044">
                  <c:v>39937.0</c:v>
                </c:pt>
                <c:pt idx="5045">
                  <c:v>39938.0</c:v>
                </c:pt>
                <c:pt idx="5046">
                  <c:v>39939.0</c:v>
                </c:pt>
                <c:pt idx="5047">
                  <c:v>39940.0</c:v>
                </c:pt>
                <c:pt idx="5048">
                  <c:v>39941.0</c:v>
                </c:pt>
                <c:pt idx="5049">
                  <c:v>39944.0</c:v>
                </c:pt>
                <c:pt idx="5050">
                  <c:v>39945.0</c:v>
                </c:pt>
                <c:pt idx="5051">
                  <c:v>39946.0</c:v>
                </c:pt>
                <c:pt idx="5052">
                  <c:v>39947.0</c:v>
                </c:pt>
                <c:pt idx="5053">
                  <c:v>39948.0</c:v>
                </c:pt>
                <c:pt idx="5054">
                  <c:v>39951.0</c:v>
                </c:pt>
                <c:pt idx="5055">
                  <c:v>39952.0</c:v>
                </c:pt>
                <c:pt idx="5056">
                  <c:v>39953.0</c:v>
                </c:pt>
                <c:pt idx="5057">
                  <c:v>39954.0</c:v>
                </c:pt>
                <c:pt idx="5058">
                  <c:v>39955.0</c:v>
                </c:pt>
                <c:pt idx="5059">
                  <c:v>39958.0</c:v>
                </c:pt>
                <c:pt idx="5060">
                  <c:v>39959.0</c:v>
                </c:pt>
                <c:pt idx="5061">
                  <c:v>39960.0</c:v>
                </c:pt>
                <c:pt idx="5062">
                  <c:v>39961.0</c:v>
                </c:pt>
                <c:pt idx="5063">
                  <c:v>39962.0</c:v>
                </c:pt>
                <c:pt idx="5064">
                  <c:v>39965.0</c:v>
                </c:pt>
                <c:pt idx="5065">
                  <c:v>39966.0</c:v>
                </c:pt>
                <c:pt idx="5066">
                  <c:v>39967.0</c:v>
                </c:pt>
                <c:pt idx="5067">
                  <c:v>39968.0</c:v>
                </c:pt>
                <c:pt idx="5068">
                  <c:v>39969.0</c:v>
                </c:pt>
                <c:pt idx="5069">
                  <c:v>39972.0</c:v>
                </c:pt>
                <c:pt idx="5070">
                  <c:v>39973.0</c:v>
                </c:pt>
                <c:pt idx="5071">
                  <c:v>39974.0</c:v>
                </c:pt>
                <c:pt idx="5072">
                  <c:v>39975.0</c:v>
                </c:pt>
                <c:pt idx="5073">
                  <c:v>39976.0</c:v>
                </c:pt>
                <c:pt idx="5074">
                  <c:v>39979.0</c:v>
                </c:pt>
                <c:pt idx="5075">
                  <c:v>39980.0</c:v>
                </c:pt>
                <c:pt idx="5076">
                  <c:v>39981.0</c:v>
                </c:pt>
                <c:pt idx="5077">
                  <c:v>39982.0</c:v>
                </c:pt>
                <c:pt idx="5078">
                  <c:v>39983.0</c:v>
                </c:pt>
                <c:pt idx="5079">
                  <c:v>39986.0</c:v>
                </c:pt>
                <c:pt idx="5080">
                  <c:v>39987.0</c:v>
                </c:pt>
                <c:pt idx="5081">
                  <c:v>39988.0</c:v>
                </c:pt>
                <c:pt idx="5082">
                  <c:v>39989.0</c:v>
                </c:pt>
                <c:pt idx="5083">
                  <c:v>39990.0</c:v>
                </c:pt>
                <c:pt idx="5084">
                  <c:v>39993.0</c:v>
                </c:pt>
                <c:pt idx="5085">
                  <c:v>39994.0</c:v>
                </c:pt>
                <c:pt idx="5086">
                  <c:v>39995.0</c:v>
                </c:pt>
                <c:pt idx="5087">
                  <c:v>39996.0</c:v>
                </c:pt>
                <c:pt idx="5088">
                  <c:v>39997.0</c:v>
                </c:pt>
                <c:pt idx="5089">
                  <c:v>40000.0</c:v>
                </c:pt>
                <c:pt idx="5090">
                  <c:v>40001.0</c:v>
                </c:pt>
                <c:pt idx="5091">
                  <c:v>40002.0</c:v>
                </c:pt>
                <c:pt idx="5092">
                  <c:v>40003.0</c:v>
                </c:pt>
                <c:pt idx="5093">
                  <c:v>40004.0</c:v>
                </c:pt>
                <c:pt idx="5094">
                  <c:v>40007.0</c:v>
                </c:pt>
                <c:pt idx="5095">
                  <c:v>40008.0</c:v>
                </c:pt>
                <c:pt idx="5096">
                  <c:v>40009.0</c:v>
                </c:pt>
                <c:pt idx="5097">
                  <c:v>40010.0</c:v>
                </c:pt>
                <c:pt idx="5098">
                  <c:v>40011.0</c:v>
                </c:pt>
                <c:pt idx="5099">
                  <c:v>40014.0</c:v>
                </c:pt>
                <c:pt idx="5100">
                  <c:v>40015.0</c:v>
                </c:pt>
                <c:pt idx="5101">
                  <c:v>40016.0</c:v>
                </c:pt>
                <c:pt idx="5102">
                  <c:v>40017.0</c:v>
                </c:pt>
                <c:pt idx="5103">
                  <c:v>40018.0</c:v>
                </c:pt>
                <c:pt idx="5104">
                  <c:v>40021.0</c:v>
                </c:pt>
                <c:pt idx="5105">
                  <c:v>40022.0</c:v>
                </c:pt>
                <c:pt idx="5106">
                  <c:v>40023.0</c:v>
                </c:pt>
                <c:pt idx="5107">
                  <c:v>40024.0</c:v>
                </c:pt>
                <c:pt idx="5108">
                  <c:v>40025.0</c:v>
                </c:pt>
                <c:pt idx="5109">
                  <c:v>40028.0</c:v>
                </c:pt>
                <c:pt idx="5110">
                  <c:v>40029.0</c:v>
                </c:pt>
                <c:pt idx="5111">
                  <c:v>40030.0</c:v>
                </c:pt>
                <c:pt idx="5112">
                  <c:v>40031.0</c:v>
                </c:pt>
                <c:pt idx="5113">
                  <c:v>40032.0</c:v>
                </c:pt>
                <c:pt idx="5114">
                  <c:v>40035.0</c:v>
                </c:pt>
                <c:pt idx="5115">
                  <c:v>40036.0</c:v>
                </c:pt>
                <c:pt idx="5116">
                  <c:v>40037.0</c:v>
                </c:pt>
                <c:pt idx="5117">
                  <c:v>40038.0</c:v>
                </c:pt>
                <c:pt idx="5118">
                  <c:v>40039.0</c:v>
                </c:pt>
                <c:pt idx="5119">
                  <c:v>40042.0</c:v>
                </c:pt>
                <c:pt idx="5120">
                  <c:v>40043.0</c:v>
                </c:pt>
                <c:pt idx="5121">
                  <c:v>40044.0</c:v>
                </c:pt>
                <c:pt idx="5122">
                  <c:v>40045.0</c:v>
                </c:pt>
                <c:pt idx="5123">
                  <c:v>40046.0</c:v>
                </c:pt>
                <c:pt idx="5124">
                  <c:v>40049.0</c:v>
                </c:pt>
                <c:pt idx="5125">
                  <c:v>40050.0</c:v>
                </c:pt>
                <c:pt idx="5126">
                  <c:v>40051.0</c:v>
                </c:pt>
                <c:pt idx="5127">
                  <c:v>40052.0</c:v>
                </c:pt>
                <c:pt idx="5128">
                  <c:v>40053.0</c:v>
                </c:pt>
                <c:pt idx="5129">
                  <c:v>40056.0</c:v>
                </c:pt>
                <c:pt idx="5130">
                  <c:v>40057.0</c:v>
                </c:pt>
                <c:pt idx="5131">
                  <c:v>40058.0</c:v>
                </c:pt>
                <c:pt idx="5132">
                  <c:v>40059.0</c:v>
                </c:pt>
                <c:pt idx="5133">
                  <c:v>40060.0</c:v>
                </c:pt>
                <c:pt idx="5134">
                  <c:v>40063.0</c:v>
                </c:pt>
                <c:pt idx="5135">
                  <c:v>40064.0</c:v>
                </c:pt>
                <c:pt idx="5136">
                  <c:v>40065.0</c:v>
                </c:pt>
                <c:pt idx="5137">
                  <c:v>40066.0</c:v>
                </c:pt>
                <c:pt idx="5138">
                  <c:v>40067.0</c:v>
                </c:pt>
                <c:pt idx="5139">
                  <c:v>40070.0</c:v>
                </c:pt>
                <c:pt idx="5140">
                  <c:v>40071.0</c:v>
                </c:pt>
                <c:pt idx="5141">
                  <c:v>40072.0</c:v>
                </c:pt>
                <c:pt idx="5142">
                  <c:v>40073.0</c:v>
                </c:pt>
                <c:pt idx="5143">
                  <c:v>40074.0</c:v>
                </c:pt>
                <c:pt idx="5144">
                  <c:v>40077.0</c:v>
                </c:pt>
                <c:pt idx="5145">
                  <c:v>40078.0</c:v>
                </c:pt>
                <c:pt idx="5146">
                  <c:v>40079.0</c:v>
                </c:pt>
                <c:pt idx="5147">
                  <c:v>40080.0</c:v>
                </c:pt>
                <c:pt idx="5148">
                  <c:v>40081.0</c:v>
                </c:pt>
                <c:pt idx="5149">
                  <c:v>40084.0</c:v>
                </c:pt>
                <c:pt idx="5150">
                  <c:v>40085.0</c:v>
                </c:pt>
                <c:pt idx="5151">
                  <c:v>40086.0</c:v>
                </c:pt>
                <c:pt idx="5152">
                  <c:v>40087.0</c:v>
                </c:pt>
                <c:pt idx="5153">
                  <c:v>40088.0</c:v>
                </c:pt>
                <c:pt idx="5154">
                  <c:v>40091.0</c:v>
                </c:pt>
                <c:pt idx="5155">
                  <c:v>40092.0</c:v>
                </c:pt>
                <c:pt idx="5156">
                  <c:v>40093.0</c:v>
                </c:pt>
                <c:pt idx="5157">
                  <c:v>40094.0</c:v>
                </c:pt>
                <c:pt idx="5158">
                  <c:v>40095.0</c:v>
                </c:pt>
                <c:pt idx="5159">
                  <c:v>40098.0</c:v>
                </c:pt>
                <c:pt idx="5160">
                  <c:v>40099.0</c:v>
                </c:pt>
                <c:pt idx="5161">
                  <c:v>40100.0</c:v>
                </c:pt>
                <c:pt idx="5162">
                  <c:v>40101.0</c:v>
                </c:pt>
                <c:pt idx="5163">
                  <c:v>40102.0</c:v>
                </c:pt>
                <c:pt idx="5164">
                  <c:v>40105.0</c:v>
                </c:pt>
                <c:pt idx="5165">
                  <c:v>40106.0</c:v>
                </c:pt>
                <c:pt idx="5166">
                  <c:v>40107.0</c:v>
                </c:pt>
                <c:pt idx="5167">
                  <c:v>40108.0</c:v>
                </c:pt>
                <c:pt idx="5168">
                  <c:v>40109.0</c:v>
                </c:pt>
                <c:pt idx="5169">
                  <c:v>40112.0</c:v>
                </c:pt>
                <c:pt idx="5170">
                  <c:v>40113.0</c:v>
                </c:pt>
                <c:pt idx="5171">
                  <c:v>40114.0</c:v>
                </c:pt>
                <c:pt idx="5172">
                  <c:v>40115.0</c:v>
                </c:pt>
                <c:pt idx="5173">
                  <c:v>40116.0</c:v>
                </c:pt>
                <c:pt idx="5174">
                  <c:v>40119.0</c:v>
                </c:pt>
                <c:pt idx="5175">
                  <c:v>40120.0</c:v>
                </c:pt>
                <c:pt idx="5176">
                  <c:v>40121.0</c:v>
                </c:pt>
                <c:pt idx="5177">
                  <c:v>40122.0</c:v>
                </c:pt>
                <c:pt idx="5178">
                  <c:v>40123.0</c:v>
                </c:pt>
                <c:pt idx="5179">
                  <c:v>40126.0</c:v>
                </c:pt>
                <c:pt idx="5180">
                  <c:v>40127.0</c:v>
                </c:pt>
                <c:pt idx="5181">
                  <c:v>40128.0</c:v>
                </c:pt>
                <c:pt idx="5182">
                  <c:v>40129.0</c:v>
                </c:pt>
                <c:pt idx="5183">
                  <c:v>40130.0</c:v>
                </c:pt>
                <c:pt idx="5184">
                  <c:v>40133.0</c:v>
                </c:pt>
                <c:pt idx="5185">
                  <c:v>40134.0</c:v>
                </c:pt>
                <c:pt idx="5186">
                  <c:v>40135.0</c:v>
                </c:pt>
                <c:pt idx="5187">
                  <c:v>40136.0</c:v>
                </c:pt>
                <c:pt idx="5188">
                  <c:v>40137.0</c:v>
                </c:pt>
                <c:pt idx="5189">
                  <c:v>40140.0</c:v>
                </c:pt>
                <c:pt idx="5190">
                  <c:v>40141.0</c:v>
                </c:pt>
                <c:pt idx="5191">
                  <c:v>40142.0</c:v>
                </c:pt>
                <c:pt idx="5192">
                  <c:v>40143.0</c:v>
                </c:pt>
                <c:pt idx="5193">
                  <c:v>40144.0</c:v>
                </c:pt>
                <c:pt idx="5194">
                  <c:v>40147.0</c:v>
                </c:pt>
                <c:pt idx="5195">
                  <c:v>40148.0</c:v>
                </c:pt>
                <c:pt idx="5196">
                  <c:v>40149.0</c:v>
                </c:pt>
                <c:pt idx="5197">
                  <c:v>40150.0</c:v>
                </c:pt>
                <c:pt idx="5198">
                  <c:v>40151.0</c:v>
                </c:pt>
                <c:pt idx="5199">
                  <c:v>40154.0</c:v>
                </c:pt>
                <c:pt idx="5200">
                  <c:v>40155.0</c:v>
                </c:pt>
                <c:pt idx="5201">
                  <c:v>40156.0</c:v>
                </c:pt>
                <c:pt idx="5202">
                  <c:v>40157.0</c:v>
                </c:pt>
                <c:pt idx="5203">
                  <c:v>40158.0</c:v>
                </c:pt>
                <c:pt idx="5204">
                  <c:v>40161.0</c:v>
                </c:pt>
                <c:pt idx="5205">
                  <c:v>40162.0</c:v>
                </c:pt>
                <c:pt idx="5206">
                  <c:v>40163.0</c:v>
                </c:pt>
                <c:pt idx="5207">
                  <c:v>40164.0</c:v>
                </c:pt>
                <c:pt idx="5208">
                  <c:v>40165.0</c:v>
                </c:pt>
                <c:pt idx="5209">
                  <c:v>40168.0</c:v>
                </c:pt>
                <c:pt idx="5210">
                  <c:v>40169.0</c:v>
                </c:pt>
                <c:pt idx="5211">
                  <c:v>40170.0</c:v>
                </c:pt>
                <c:pt idx="5212">
                  <c:v>40171.0</c:v>
                </c:pt>
                <c:pt idx="5213">
                  <c:v>40172.0</c:v>
                </c:pt>
                <c:pt idx="5214">
                  <c:v>40175.0</c:v>
                </c:pt>
                <c:pt idx="5215">
                  <c:v>40176.0</c:v>
                </c:pt>
                <c:pt idx="5216">
                  <c:v>40177.0</c:v>
                </c:pt>
                <c:pt idx="5217">
                  <c:v>40178.0</c:v>
                </c:pt>
                <c:pt idx="5218">
                  <c:v>40179.0</c:v>
                </c:pt>
                <c:pt idx="5219">
                  <c:v>40182.0</c:v>
                </c:pt>
                <c:pt idx="5220">
                  <c:v>40183.0</c:v>
                </c:pt>
                <c:pt idx="5221">
                  <c:v>40184.0</c:v>
                </c:pt>
                <c:pt idx="5222">
                  <c:v>40185.0</c:v>
                </c:pt>
                <c:pt idx="5223">
                  <c:v>40186.0</c:v>
                </c:pt>
                <c:pt idx="5224">
                  <c:v>40189.0</c:v>
                </c:pt>
                <c:pt idx="5225">
                  <c:v>40190.0</c:v>
                </c:pt>
                <c:pt idx="5226">
                  <c:v>40191.0</c:v>
                </c:pt>
                <c:pt idx="5227">
                  <c:v>40192.0</c:v>
                </c:pt>
                <c:pt idx="5228">
                  <c:v>40193.0</c:v>
                </c:pt>
                <c:pt idx="5229">
                  <c:v>40196.0</c:v>
                </c:pt>
                <c:pt idx="5230">
                  <c:v>40197.0</c:v>
                </c:pt>
                <c:pt idx="5231">
                  <c:v>40198.0</c:v>
                </c:pt>
                <c:pt idx="5232">
                  <c:v>40199.0</c:v>
                </c:pt>
                <c:pt idx="5233">
                  <c:v>40200.0</c:v>
                </c:pt>
                <c:pt idx="5234">
                  <c:v>40203.0</c:v>
                </c:pt>
                <c:pt idx="5235">
                  <c:v>40204.0</c:v>
                </c:pt>
                <c:pt idx="5236">
                  <c:v>40205.0</c:v>
                </c:pt>
                <c:pt idx="5237">
                  <c:v>40206.0</c:v>
                </c:pt>
                <c:pt idx="5238">
                  <c:v>40207.0</c:v>
                </c:pt>
                <c:pt idx="5239">
                  <c:v>40210.0</c:v>
                </c:pt>
                <c:pt idx="5240">
                  <c:v>40211.0</c:v>
                </c:pt>
                <c:pt idx="5241">
                  <c:v>40212.0</c:v>
                </c:pt>
                <c:pt idx="5242">
                  <c:v>40213.0</c:v>
                </c:pt>
                <c:pt idx="5243">
                  <c:v>40214.0</c:v>
                </c:pt>
                <c:pt idx="5244">
                  <c:v>40217.0</c:v>
                </c:pt>
                <c:pt idx="5245">
                  <c:v>40218.0</c:v>
                </c:pt>
                <c:pt idx="5246">
                  <c:v>40219.0</c:v>
                </c:pt>
                <c:pt idx="5247">
                  <c:v>40220.0</c:v>
                </c:pt>
                <c:pt idx="5248">
                  <c:v>40221.0</c:v>
                </c:pt>
                <c:pt idx="5249">
                  <c:v>40224.0</c:v>
                </c:pt>
                <c:pt idx="5250">
                  <c:v>40225.0</c:v>
                </c:pt>
                <c:pt idx="5251">
                  <c:v>40226.0</c:v>
                </c:pt>
                <c:pt idx="5252">
                  <c:v>40227.0</c:v>
                </c:pt>
                <c:pt idx="5253">
                  <c:v>40228.0</c:v>
                </c:pt>
                <c:pt idx="5254">
                  <c:v>40231.0</c:v>
                </c:pt>
                <c:pt idx="5255">
                  <c:v>40232.0</c:v>
                </c:pt>
                <c:pt idx="5256">
                  <c:v>40233.0</c:v>
                </c:pt>
                <c:pt idx="5257">
                  <c:v>40234.0</c:v>
                </c:pt>
                <c:pt idx="5258">
                  <c:v>40235.0</c:v>
                </c:pt>
                <c:pt idx="5259">
                  <c:v>40238.0</c:v>
                </c:pt>
                <c:pt idx="5260">
                  <c:v>40239.0</c:v>
                </c:pt>
                <c:pt idx="5261">
                  <c:v>40240.0</c:v>
                </c:pt>
                <c:pt idx="5262">
                  <c:v>40241.0</c:v>
                </c:pt>
                <c:pt idx="5263">
                  <c:v>40242.0</c:v>
                </c:pt>
                <c:pt idx="5264">
                  <c:v>40245.0</c:v>
                </c:pt>
                <c:pt idx="5265">
                  <c:v>40246.0</c:v>
                </c:pt>
                <c:pt idx="5266">
                  <c:v>40247.0</c:v>
                </c:pt>
                <c:pt idx="5267">
                  <c:v>40248.0</c:v>
                </c:pt>
                <c:pt idx="5268">
                  <c:v>40249.0</c:v>
                </c:pt>
                <c:pt idx="5269">
                  <c:v>40252.0</c:v>
                </c:pt>
                <c:pt idx="5270">
                  <c:v>40253.0</c:v>
                </c:pt>
                <c:pt idx="5271">
                  <c:v>40254.0</c:v>
                </c:pt>
                <c:pt idx="5272">
                  <c:v>40255.0</c:v>
                </c:pt>
                <c:pt idx="5273">
                  <c:v>40256.0</c:v>
                </c:pt>
                <c:pt idx="5274">
                  <c:v>40259.0</c:v>
                </c:pt>
                <c:pt idx="5275">
                  <c:v>40260.0</c:v>
                </c:pt>
                <c:pt idx="5276">
                  <c:v>40261.0</c:v>
                </c:pt>
                <c:pt idx="5277">
                  <c:v>40262.0</c:v>
                </c:pt>
                <c:pt idx="5278">
                  <c:v>40263.0</c:v>
                </c:pt>
                <c:pt idx="5279">
                  <c:v>40266.0</c:v>
                </c:pt>
                <c:pt idx="5280">
                  <c:v>40267.0</c:v>
                </c:pt>
                <c:pt idx="5281">
                  <c:v>40268.0</c:v>
                </c:pt>
                <c:pt idx="5282">
                  <c:v>40269.0</c:v>
                </c:pt>
                <c:pt idx="5283">
                  <c:v>40270.0</c:v>
                </c:pt>
                <c:pt idx="5284">
                  <c:v>40273.0</c:v>
                </c:pt>
                <c:pt idx="5285">
                  <c:v>40274.0</c:v>
                </c:pt>
                <c:pt idx="5286">
                  <c:v>40275.0</c:v>
                </c:pt>
                <c:pt idx="5287">
                  <c:v>40276.0</c:v>
                </c:pt>
                <c:pt idx="5288">
                  <c:v>40277.0</c:v>
                </c:pt>
                <c:pt idx="5289">
                  <c:v>40280.0</c:v>
                </c:pt>
                <c:pt idx="5290">
                  <c:v>40281.0</c:v>
                </c:pt>
                <c:pt idx="5291">
                  <c:v>40282.0</c:v>
                </c:pt>
                <c:pt idx="5292">
                  <c:v>40283.0</c:v>
                </c:pt>
                <c:pt idx="5293">
                  <c:v>40284.0</c:v>
                </c:pt>
                <c:pt idx="5294">
                  <c:v>40287.0</c:v>
                </c:pt>
                <c:pt idx="5295">
                  <c:v>40288.0</c:v>
                </c:pt>
                <c:pt idx="5296">
                  <c:v>40289.0</c:v>
                </c:pt>
                <c:pt idx="5297">
                  <c:v>40290.0</c:v>
                </c:pt>
                <c:pt idx="5298">
                  <c:v>40291.0</c:v>
                </c:pt>
                <c:pt idx="5299">
                  <c:v>40294.0</c:v>
                </c:pt>
                <c:pt idx="5300">
                  <c:v>40295.0</c:v>
                </c:pt>
                <c:pt idx="5301">
                  <c:v>40296.0</c:v>
                </c:pt>
                <c:pt idx="5302">
                  <c:v>40297.0</c:v>
                </c:pt>
                <c:pt idx="5303">
                  <c:v>40298.0</c:v>
                </c:pt>
                <c:pt idx="5304">
                  <c:v>40301.0</c:v>
                </c:pt>
                <c:pt idx="5305">
                  <c:v>40302.0</c:v>
                </c:pt>
                <c:pt idx="5306">
                  <c:v>40303.0</c:v>
                </c:pt>
                <c:pt idx="5307">
                  <c:v>40304.0</c:v>
                </c:pt>
                <c:pt idx="5308">
                  <c:v>40305.0</c:v>
                </c:pt>
                <c:pt idx="5309">
                  <c:v>40308.0</c:v>
                </c:pt>
                <c:pt idx="5310">
                  <c:v>40309.0</c:v>
                </c:pt>
                <c:pt idx="5311">
                  <c:v>40310.0</c:v>
                </c:pt>
                <c:pt idx="5312">
                  <c:v>40311.0</c:v>
                </c:pt>
                <c:pt idx="5313">
                  <c:v>40312.0</c:v>
                </c:pt>
                <c:pt idx="5314">
                  <c:v>40315.0</c:v>
                </c:pt>
                <c:pt idx="5315">
                  <c:v>40316.0</c:v>
                </c:pt>
                <c:pt idx="5316">
                  <c:v>40317.0</c:v>
                </c:pt>
                <c:pt idx="5317">
                  <c:v>40318.0</c:v>
                </c:pt>
                <c:pt idx="5318">
                  <c:v>40319.0</c:v>
                </c:pt>
                <c:pt idx="5319">
                  <c:v>40322.0</c:v>
                </c:pt>
                <c:pt idx="5320">
                  <c:v>40323.0</c:v>
                </c:pt>
                <c:pt idx="5321">
                  <c:v>40324.0</c:v>
                </c:pt>
                <c:pt idx="5322">
                  <c:v>40325.0</c:v>
                </c:pt>
                <c:pt idx="5323">
                  <c:v>40326.0</c:v>
                </c:pt>
                <c:pt idx="5324">
                  <c:v>40329.0</c:v>
                </c:pt>
                <c:pt idx="5325">
                  <c:v>40330.0</c:v>
                </c:pt>
                <c:pt idx="5326">
                  <c:v>40331.0</c:v>
                </c:pt>
                <c:pt idx="5327">
                  <c:v>40332.0</c:v>
                </c:pt>
                <c:pt idx="5328">
                  <c:v>40333.0</c:v>
                </c:pt>
                <c:pt idx="5329">
                  <c:v>40336.0</c:v>
                </c:pt>
                <c:pt idx="5330">
                  <c:v>40337.0</c:v>
                </c:pt>
                <c:pt idx="5331">
                  <c:v>40338.0</c:v>
                </c:pt>
                <c:pt idx="5332">
                  <c:v>40339.0</c:v>
                </c:pt>
                <c:pt idx="5333">
                  <c:v>40340.0</c:v>
                </c:pt>
                <c:pt idx="5334">
                  <c:v>40343.0</c:v>
                </c:pt>
                <c:pt idx="5335">
                  <c:v>40344.0</c:v>
                </c:pt>
                <c:pt idx="5336">
                  <c:v>40345.0</c:v>
                </c:pt>
                <c:pt idx="5337">
                  <c:v>40346.0</c:v>
                </c:pt>
                <c:pt idx="5338">
                  <c:v>40347.0</c:v>
                </c:pt>
                <c:pt idx="5339">
                  <c:v>40350.0</c:v>
                </c:pt>
                <c:pt idx="5340">
                  <c:v>40351.0</c:v>
                </c:pt>
                <c:pt idx="5341">
                  <c:v>40352.0</c:v>
                </c:pt>
                <c:pt idx="5342">
                  <c:v>40353.0</c:v>
                </c:pt>
                <c:pt idx="5343">
                  <c:v>40354.0</c:v>
                </c:pt>
                <c:pt idx="5344">
                  <c:v>40357.0</c:v>
                </c:pt>
                <c:pt idx="5345">
                  <c:v>40358.0</c:v>
                </c:pt>
                <c:pt idx="5346">
                  <c:v>40359.0</c:v>
                </c:pt>
                <c:pt idx="5347">
                  <c:v>40360.0</c:v>
                </c:pt>
                <c:pt idx="5348">
                  <c:v>40361.0</c:v>
                </c:pt>
                <c:pt idx="5349">
                  <c:v>40364.0</c:v>
                </c:pt>
                <c:pt idx="5350">
                  <c:v>40365.0</c:v>
                </c:pt>
                <c:pt idx="5351">
                  <c:v>40366.0</c:v>
                </c:pt>
                <c:pt idx="5352">
                  <c:v>40367.0</c:v>
                </c:pt>
                <c:pt idx="5353">
                  <c:v>40368.0</c:v>
                </c:pt>
                <c:pt idx="5354">
                  <c:v>40371.0</c:v>
                </c:pt>
                <c:pt idx="5355">
                  <c:v>40372.0</c:v>
                </c:pt>
                <c:pt idx="5356">
                  <c:v>40373.0</c:v>
                </c:pt>
                <c:pt idx="5357">
                  <c:v>40374.0</c:v>
                </c:pt>
                <c:pt idx="5358">
                  <c:v>40375.0</c:v>
                </c:pt>
                <c:pt idx="5359">
                  <c:v>40378.0</c:v>
                </c:pt>
                <c:pt idx="5360">
                  <c:v>40379.0</c:v>
                </c:pt>
                <c:pt idx="5361">
                  <c:v>40380.0</c:v>
                </c:pt>
                <c:pt idx="5362">
                  <c:v>40381.0</c:v>
                </c:pt>
                <c:pt idx="5363">
                  <c:v>40382.0</c:v>
                </c:pt>
                <c:pt idx="5364">
                  <c:v>40385.0</c:v>
                </c:pt>
                <c:pt idx="5365">
                  <c:v>40386.0</c:v>
                </c:pt>
                <c:pt idx="5366">
                  <c:v>40387.0</c:v>
                </c:pt>
                <c:pt idx="5367">
                  <c:v>40388.0</c:v>
                </c:pt>
                <c:pt idx="5368">
                  <c:v>40389.0</c:v>
                </c:pt>
                <c:pt idx="5369">
                  <c:v>40392.0</c:v>
                </c:pt>
                <c:pt idx="5370">
                  <c:v>40393.0</c:v>
                </c:pt>
                <c:pt idx="5371">
                  <c:v>40394.0</c:v>
                </c:pt>
                <c:pt idx="5372">
                  <c:v>40395.0</c:v>
                </c:pt>
                <c:pt idx="5373">
                  <c:v>40396.0</c:v>
                </c:pt>
                <c:pt idx="5374">
                  <c:v>40399.0</c:v>
                </c:pt>
                <c:pt idx="5375">
                  <c:v>40400.0</c:v>
                </c:pt>
                <c:pt idx="5376">
                  <c:v>40401.0</c:v>
                </c:pt>
                <c:pt idx="5377">
                  <c:v>40402.0</c:v>
                </c:pt>
                <c:pt idx="5378">
                  <c:v>40403.0</c:v>
                </c:pt>
                <c:pt idx="5379">
                  <c:v>40406.0</c:v>
                </c:pt>
                <c:pt idx="5380">
                  <c:v>40407.0</c:v>
                </c:pt>
                <c:pt idx="5381">
                  <c:v>40408.0</c:v>
                </c:pt>
                <c:pt idx="5382">
                  <c:v>40409.0</c:v>
                </c:pt>
                <c:pt idx="5383">
                  <c:v>40410.0</c:v>
                </c:pt>
                <c:pt idx="5384">
                  <c:v>40413.0</c:v>
                </c:pt>
                <c:pt idx="5385">
                  <c:v>40414.0</c:v>
                </c:pt>
                <c:pt idx="5386">
                  <c:v>40415.0</c:v>
                </c:pt>
                <c:pt idx="5387">
                  <c:v>40416.0</c:v>
                </c:pt>
                <c:pt idx="5388">
                  <c:v>40417.0</c:v>
                </c:pt>
                <c:pt idx="5389">
                  <c:v>40420.0</c:v>
                </c:pt>
                <c:pt idx="5390">
                  <c:v>40421.0</c:v>
                </c:pt>
                <c:pt idx="5391">
                  <c:v>40422.0</c:v>
                </c:pt>
                <c:pt idx="5392">
                  <c:v>40423.0</c:v>
                </c:pt>
                <c:pt idx="5393">
                  <c:v>40424.0</c:v>
                </c:pt>
                <c:pt idx="5394">
                  <c:v>40427.0</c:v>
                </c:pt>
                <c:pt idx="5395">
                  <c:v>40428.0</c:v>
                </c:pt>
                <c:pt idx="5396">
                  <c:v>40429.0</c:v>
                </c:pt>
                <c:pt idx="5397">
                  <c:v>40430.0</c:v>
                </c:pt>
                <c:pt idx="5398">
                  <c:v>40431.0</c:v>
                </c:pt>
                <c:pt idx="5399">
                  <c:v>40434.0</c:v>
                </c:pt>
                <c:pt idx="5400">
                  <c:v>40435.0</c:v>
                </c:pt>
                <c:pt idx="5401">
                  <c:v>40436.0</c:v>
                </c:pt>
                <c:pt idx="5402">
                  <c:v>40437.0</c:v>
                </c:pt>
                <c:pt idx="5403">
                  <c:v>40438.0</c:v>
                </c:pt>
                <c:pt idx="5404">
                  <c:v>40441.0</c:v>
                </c:pt>
                <c:pt idx="5405">
                  <c:v>40442.0</c:v>
                </c:pt>
                <c:pt idx="5406">
                  <c:v>40443.0</c:v>
                </c:pt>
                <c:pt idx="5407">
                  <c:v>40444.0</c:v>
                </c:pt>
                <c:pt idx="5408">
                  <c:v>40445.0</c:v>
                </c:pt>
                <c:pt idx="5409">
                  <c:v>40448.0</c:v>
                </c:pt>
                <c:pt idx="5410">
                  <c:v>40449.0</c:v>
                </c:pt>
                <c:pt idx="5411">
                  <c:v>40450.0</c:v>
                </c:pt>
                <c:pt idx="5412">
                  <c:v>40451.0</c:v>
                </c:pt>
                <c:pt idx="5413">
                  <c:v>40452.0</c:v>
                </c:pt>
                <c:pt idx="5414">
                  <c:v>40455.0</c:v>
                </c:pt>
                <c:pt idx="5415">
                  <c:v>40456.0</c:v>
                </c:pt>
                <c:pt idx="5416">
                  <c:v>40457.0</c:v>
                </c:pt>
                <c:pt idx="5417">
                  <c:v>40458.0</c:v>
                </c:pt>
                <c:pt idx="5418">
                  <c:v>40459.0</c:v>
                </c:pt>
                <c:pt idx="5419">
                  <c:v>40462.0</c:v>
                </c:pt>
                <c:pt idx="5420">
                  <c:v>40463.0</c:v>
                </c:pt>
                <c:pt idx="5421">
                  <c:v>40464.0</c:v>
                </c:pt>
                <c:pt idx="5422">
                  <c:v>40465.0</c:v>
                </c:pt>
                <c:pt idx="5423">
                  <c:v>40466.0</c:v>
                </c:pt>
                <c:pt idx="5424">
                  <c:v>40469.0</c:v>
                </c:pt>
                <c:pt idx="5425">
                  <c:v>40470.0</c:v>
                </c:pt>
                <c:pt idx="5426">
                  <c:v>40471.0</c:v>
                </c:pt>
                <c:pt idx="5427">
                  <c:v>40472.0</c:v>
                </c:pt>
                <c:pt idx="5428">
                  <c:v>40473.0</c:v>
                </c:pt>
                <c:pt idx="5429">
                  <c:v>40476.0</c:v>
                </c:pt>
                <c:pt idx="5430">
                  <c:v>40477.0</c:v>
                </c:pt>
                <c:pt idx="5431">
                  <c:v>40478.0</c:v>
                </c:pt>
                <c:pt idx="5432">
                  <c:v>40479.0</c:v>
                </c:pt>
                <c:pt idx="5433">
                  <c:v>40480.0</c:v>
                </c:pt>
                <c:pt idx="5434">
                  <c:v>40483.0</c:v>
                </c:pt>
                <c:pt idx="5435">
                  <c:v>40484.0</c:v>
                </c:pt>
                <c:pt idx="5436">
                  <c:v>40485.0</c:v>
                </c:pt>
                <c:pt idx="5437">
                  <c:v>40486.0</c:v>
                </c:pt>
                <c:pt idx="5438">
                  <c:v>40487.0</c:v>
                </c:pt>
                <c:pt idx="5439">
                  <c:v>40490.0</c:v>
                </c:pt>
                <c:pt idx="5440">
                  <c:v>40491.0</c:v>
                </c:pt>
                <c:pt idx="5441">
                  <c:v>40492.0</c:v>
                </c:pt>
                <c:pt idx="5442">
                  <c:v>40493.0</c:v>
                </c:pt>
                <c:pt idx="5443">
                  <c:v>40494.0</c:v>
                </c:pt>
                <c:pt idx="5444">
                  <c:v>40497.0</c:v>
                </c:pt>
                <c:pt idx="5445">
                  <c:v>40498.0</c:v>
                </c:pt>
                <c:pt idx="5446">
                  <c:v>40499.0</c:v>
                </c:pt>
                <c:pt idx="5447">
                  <c:v>40500.0</c:v>
                </c:pt>
                <c:pt idx="5448">
                  <c:v>40501.0</c:v>
                </c:pt>
                <c:pt idx="5449">
                  <c:v>40504.0</c:v>
                </c:pt>
                <c:pt idx="5450">
                  <c:v>40505.0</c:v>
                </c:pt>
                <c:pt idx="5451">
                  <c:v>40506.0</c:v>
                </c:pt>
                <c:pt idx="5452">
                  <c:v>40507.0</c:v>
                </c:pt>
                <c:pt idx="5453">
                  <c:v>40508.0</c:v>
                </c:pt>
                <c:pt idx="5454">
                  <c:v>40511.0</c:v>
                </c:pt>
                <c:pt idx="5455">
                  <c:v>40512.0</c:v>
                </c:pt>
                <c:pt idx="5456">
                  <c:v>40513.0</c:v>
                </c:pt>
                <c:pt idx="5457">
                  <c:v>40514.0</c:v>
                </c:pt>
                <c:pt idx="5458">
                  <c:v>40515.0</c:v>
                </c:pt>
                <c:pt idx="5459">
                  <c:v>40518.0</c:v>
                </c:pt>
                <c:pt idx="5460">
                  <c:v>40519.0</c:v>
                </c:pt>
                <c:pt idx="5461">
                  <c:v>40520.0</c:v>
                </c:pt>
                <c:pt idx="5462">
                  <c:v>40521.0</c:v>
                </c:pt>
                <c:pt idx="5463">
                  <c:v>40522.0</c:v>
                </c:pt>
                <c:pt idx="5464">
                  <c:v>40525.0</c:v>
                </c:pt>
                <c:pt idx="5465">
                  <c:v>40526.0</c:v>
                </c:pt>
                <c:pt idx="5466">
                  <c:v>40527.0</c:v>
                </c:pt>
                <c:pt idx="5467">
                  <c:v>40528.0</c:v>
                </c:pt>
                <c:pt idx="5468">
                  <c:v>40529.0</c:v>
                </c:pt>
                <c:pt idx="5469">
                  <c:v>40532.0</c:v>
                </c:pt>
                <c:pt idx="5470">
                  <c:v>40533.0</c:v>
                </c:pt>
                <c:pt idx="5471">
                  <c:v>40534.0</c:v>
                </c:pt>
                <c:pt idx="5472">
                  <c:v>40535.0</c:v>
                </c:pt>
                <c:pt idx="5473">
                  <c:v>40536.0</c:v>
                </c:pt>
                <c:pt idx="5474">
                  <c:v>40539.0</c:v>
                </c:pt>
                <c:pt idx="5475">
                  <c:v>40540.0</c:v>
                </c:pt>
                <c:pt idx="5476">
                  <c:v>40541.0</c:v>
                </c:pt>
                <c:pt idx="5477">
                  <c:v>40542.0</c:v>
                </c:pt>
                <c:pt idx="5478">
                  <c:v>40543.0</c:v>
                </c:pt>
                <c:pt idx="5479">
                  <c:v>40546.0</c:v>
                </c:pt>
                <c:pt idx="5480">
                  <c:v>40547.0</c:v>
                </c:pt>
                <c:pt idx="5481">
                  <c:v>40548.0</c:v>
                </c:pt>
                <c:pt idx="5482">
                  <c:v>40549.0</c:v>
                </c:pt>
                <c:pt idx="5483">
                  <c:v>40550.0</c:v>
                </c:pt>
                <c:pt idx="5484">
                  <c:v>40553.0</c:v>
                </c:pt>
                <c:pt idx="5485">
                  <c:v>40554.0</c:v>
                </c:pt>
                <c:pt idx="5486">
                  <c:v>40555.0</c:v>
                </c:pt>
                <c:pt idx="5487">
                  <c:v>40556.0</c:v>
                </c:pt>
                <c:pt idx="5488">
                  <c:v>40557.0</c:v>
                </c:pt>
                <c:pt idx="5489">
                  <c:v>40560.0</c:v>
                </c:pt>
                <c:pt idx="5490">
                  <c:v>40561.0</c:v>
                </c:pt>
                <c:pt idx="5491">
                  <c:v>40562.0</c:v>
                </c:pt>
                <c:pt idx="5492">
                  <c:v>40563.0</c:v>
                </c:pt>
                <c:pt idx="5493">
                  <c:v>40564.0</c:v>
                </c:pt>
                <c:pt idx="5494">
                  <c:v>40567.0</c:v>
                </c:pt>
                <c:pt idx="5495">
                  <c:v>40568.0</c:v>
                </c:pt>
                <c:pt idx="5496">
                  <c:v>40569.0</c:v>
                </c:pt>
                <c:pt idx="5497">
                  <c:v>40570.0</c:v>
                </c:pt>
                <c:pt idx="5498">
                  <c:v>40571.0</c:v>
                </c:pt>
                <c:pt idx="5499">
                  <c:v>40574.0</c:v>
                </c:pt>
                <c:pt idx="5500">
                  <c:v>40575.0</c:v>
                </c:pt>
                <c:pt idx="5501">
                  <c:v>40576.0</c:v>
                </c:pt>
                <c:pt idx="5502">
                  <c:v>40577.0</c:v>
                </c:pt>
                <c:pt idx="5503">
                  <c:v>40578.0</c:v>
                </c:pt>
                <c:pt idx="5504">
                  <c:v>40581.0</c:v>
                </c:pt>
                <c:pt idx="5505">
                  <c:v>40582.0</c:v>
                </c:pt>
                <c:pt idx="5506">
                  <c:v>40583.0</c:v>
                </c:pt>
                <c:pt idx="5507">
                  <c:v>40584.0</c:v>
                </c:pt>
                <c:pt idx="5508">
                  <c:v>40585.0</c:v>
                </c:pt>
                <c:pt idx="5509">
                  <c:v>40588.0</c:v>
                </c:pt>
                <c:pt idx="5510">
                  <c:v>40589.0</c:v>
                </c:pt>
                <c:pt idx="5511">
                  <c:v>40590.0</c:v>
                </c:pt>
                <c:pt idx="5512">
                  <c:v>40591.0</c:v>
                </c:pt>
                <c:pt idx="5513">
                  <c:v>40592.0</c:v>
                </c:pt>
                <c:pt idx="5514">
                  <c:v>40595.0</c:v>
                </c:pt>
                <c:pt idx="5515">
                  <c:v>40596.0</c:v>
                </c:pt>
                <c:pt idx="5516">
                  <c:v>40597.0</c:v>
                </c:pt>
                <c:pt idx="5517">
                  <c:v>40598.0</c:v>
                </c:pt>
                <c:pt idx="5518">
                  <c:v>40599.0</c:v>
                </c:pt>
                <c:pt idx="5519">
                  <c:v>40602.0</c:v>
                </c:pt>
                <c:pt idx="5520">
                  <c:v>40603.0</c:v>
                </c:pt>
                <c:pt idx="5521">
                  <c:v>40604.0</c:v>
                </c:pt>
                <c:pt idx="5522">
                  <c:v>40605.0</c:v>
                </c:pt>
                <c:pt idx="5523">
                  <c:v>40606.0</c:v>
                </c:pt>
                <c:pt idx="5524">
                  <c:v>40609.0</c:v>
                </c:pt>
                <c:pt idx="5525">
                  <c:v>40610.0</c:v>
                </c:pt>
                <c:pt idx="5526">
                  <c:v>40611.0</c:v>
                </c:pt>
                <c:pt idx="5527">
                  <c:v>40612.0</c:v>
                </c:pt>
                <c:pt idx="5528">
                  <c:v>40613.0</c:v>
                </c:pt>
                <c:pt idx="5529">
                  <c:v>40616.0</c:v>
                </c:pt>
                <c:pt idx="5530">
                  <c:v>40617.0</c:v>
                </c:pt>
                <c:pt idx="5531">
                  <c:v>40618.0</c:v>
                </c:pt>
                <c:pt idx="5532">
                  <c:v>40619.0</c:v>
                </c:pt>
                <c:pt idx="5533">
                  <c:v>40620.0</c:v>
                </c:pt>
                <c:pt idx="5534">
                  <c:v>40623.0</c:v>
                </c:pt>
                <c:pt idx="5535">
                  <c:v>40624.0</c:v>
                </c:pt>
                <c:pt idx="5536">
                  <c:v>40625.0</c:v>
                </c:pt>
                <c:pt idx="5537">
                  <c:v>40626.0</c:v>
                </c:pt>
                <c:pt idx="5538">
                  <c:v>40627.0</c:v>
                </c:pt>
                <c:pt idx="5539">
                  <c:v>40630.0</c:v>
                </c:pt>
                <c:pt idx="5540">
                  <c:v>40631.0</c:v>
                </c:pt>
                <c:pt idx="5541">
                  <c:v>40632.0</c:v>
                </c:pt>
                <c:pt idx="5542">
                  <c:v>40633.0</c:v>
                </c:pt>
                <c:pt idx="5543">
                  <c:v>40634.0</c:v>
                </c:pt>
                <c:pt idx="5544">
                  <c:v>40637.0</c:v>
                </c:pt>
                <c:pt idx="5545">
                  <c:v>40638.0</c:v>
                </c:pt>
                <c:pt idx="5546">
                  <c:v>40639.0</c:v>
                </c:pt>
                <c:pt idx="5547">
                  <c:v>40640.0</c:v>
                </c:pt>
                <c:pt idx="5548">
                  <c:v>40641.0</c:v>
                </c:pt>
                <c:pt idx="5549">
                  <c:v>40644.0</c:v>
                </c:pt>
                <c:pt idx="5550">
                  <c:v>40645.0</c:v>
                </c:pt>
                <c:pt idx="5551">
                  <c:v>40646.0</c:v>
                </c:pt>
                <c:pt idx="5552">
                  <c:v>40647.0</c:v>
                </c:pt>
                <c:pt idx="5553">
                  <c:v>40648.0</c:v>
                </c:pt>
                <c:pt idx="5554">
                  <c:v>40651.0</c:v>
                </c:pt>
                <c:pt idx="5555">
                  <c:v>40652.0</c:v>
                </c:pt>
                <c:pt idx="5556">
                  <c:v>40653.0</c:v>
                </c:pt>
                <c:pt idx="5557">
                  <c:v>40654.0</c:v>
                </c:pt>
                <c:pt idx="5558">
                  <c:v>40655.0</c:v>
                </c:pt>
                <c:pt idx="5559">
                  <c:v>40658.0</c:v>
                </c:pt>
                <c:pt idx="5560">
                  <c:v>40659.0</c:v>
                </c:pt>
                <c:pt idx="5561">
                  <c:v>40660.0</c:v>
                </c:pt>
                <c:pt idx="5562">
                  <c:v>40661.0</c:v>
                </c:pt>
                <c:pt idx="5563">
                  <c:v>40662.0</c:v>
                </c:pt>
                <c:pt idx="5564">
                  <c:v>40665.0</c:v>
                </c:pt>
                <c:pt idx="5565">
                  <c:v>40666.0</c:v>
                </c:pt>
                <c:pt idx="5566">
                  <c:v>40667.0</c:v>
                </c:pt>
                <c:pt idx="5567">
                  <c:v>40668.0</c:v>
                </c:pt>
                <c:pt idx="5568">
                  <c:v>40669.0</c:v>
                </c:pt>
                <c:pt idx="5569">
                  <c:v>40672.0</c:v>
                </c:pt>
                <c:pt idx="5570">
                  <c:v>40673.0</c:v>
                </c:pt>
                <c:pt idx="5571">
                  <c:v>40674.0</c:v>
                </c:pt>
                <c:pt idx="5572">
                  <c:v>40675.0</c:v>
                </c:pt>
                <c:pt idx="5573">
                  <c:v>40676.0</c:v>
                </c:pt>
                <c:pt idx="5574">
                  <c:v>40679.0</c:v>
                </c:pt>
                <c:pt idx="5575">
                  <c:v>40680.0</c:v>
                </c:pt>
                <c:pt idx="5576">
                  <c:v>40681.0</c:v>
                </c:pt>
                <c:pt idx="5577">
                  <c:v>40682.0</c:v>
                </c:pt>
                <c:pt idx="5578">
                  <c:v>40683.0</c:v>
                </c:pt>
                <c:pt idx="5579">
                  <c:v>40686.0</c:v>
                </c:pt>
                <c:pt idx="5580">
                  <c:v>40687.0</c:v>
                </c:pt>
                <c:pt idx="5581">
                  <c:v>40688.0</c:v>
                </c:pt>
                <c:pt idx="5582">
                  <c:v>40689.0</c:v>
                </c:pt>
                <c:pt idx="5583">
                  <c:v>40690.0</c:v>
                </c:pt>
                <c:pt idx="5584">
                  <c:v>40693.0</c:v>
                </c:pt>
                <c:pt idx="5585">
                  <c:v>40694.0</c:v>
                </c:pt>
                <c:pt idx="5586">
                  <c:v>40695.0</c:v>
                </c:pt>
                <c:pt idx="5587">
                  <c:v>40696.0</c:v>
                </c:pt>
                <c:pt idx="5588">
                  <c:v>40697.0</c:v>
                </c:pt>
                <c:pt idx="5589">
                  <c:v>40700.0</c:v>
                </c:pt>
                <c:pt idx="5590">
                  <c:v>40701.0</c:v>
                </c:pt>
                <c:pt idx="5591">
                  <c:v>40702.0</c:v>
                </c:pt>
                <c:pt idx="5592">
                  <c:v>40703.0</c:v>
                </c:pt>
                <c:pt idx="5593">
                  <c:v>40704.0</c:v>
                </c:pt>
                <c:pt idx="5594">
                  <c:v>40707.0</c:v>
                </c:pt>
                <c:pt idx="5595">
                  <c:v>40708.0</c:v>
                </c:pt>
                <c:pt idx="5596">
                  <c:v>40709.0</c:v>
                </c:pt>
                <c:pt idx="5597">
                  <c:v>40710.0</c:v>
                </c:pt>
                <c:pt idx="5598">
                  <c:v>40711.0</c:v>
                </c:pt>
                <c:pt idx="5599">
                  <c:v>40714.0</c:v>
                </c:pt>
                <c:pt idx="5600">
                  <c:v>40715.0</c:v>
                </c:pt>
                <c:pt idx="5601">
                  <c:v>40716.0</c:v>
                </c:pt>
                <c:pt idx="5602">
                  <c:v>40717.0</c:v>
                </c:pt>
                <c:pt idx="5603">
                  <c:v>40718.0</c:v>
                </c:pt>
                <c:pt idx="5604">
                  <c:v>40721.0</c:v>
                </c:pt>
                <c:pt idx="5605">
                  <c:v>40722.0</c:v>
                </c:pt>
                <c:pt idx="5606">
                  <c:v>40723.0</c:v>
                </c:pt>
                <c:pt idx="5607">
                  <c:v>40724.0</c:v>
                </c:pt>
                <c:pt idx="5608">
                  <c:v>40725.0</c:v>
                </c:pt>
                <c:pt idx="5609">
                  <c:v>40728.0</c:v>
                </c:pt>
                <c:pt idx="5610">
                  <c:v>40729.0</c:v>
                </c:pt>
                <c:pt idx="5611">
                  <c:v>40730.0</c:v>
                </c:pt>
                <c:pt idx="5612">
                  <c:v>40731.0</c:v>
                </c:pt>
                <c:pt idx="5613">
                  <c:v>40732.0</c:v>
                </c:pt>
                <c:pt idx="5614">
                  <c:v>40735.0</c:v>
                </c:pt>
                <c:pt idx="5615">
                  <c:v>40736.0</c:v>
                </c:pt>
                <c:pt idx="5616">
                  <c:v>40737.0</c:v>
                </c:pt>
                <c:pt idx="5617">
                  <c:v>40738.0</c:v>
                </c:pt>
                <c:pt idx="5618">
                  <c:v>40739.0</c:v>
                </c:pt>
                <c:pt idx="5619">
                  <c:v>40742.0</c:v>
                </c:pt>
                <c:pt idx="5620">
                  <c:v>40743.0</c:v>
                </c:pt>
                <c:pt idx="5621">
                  <c:v>40744.0</c:v>
                </c:pt>
                <c:pt idx="5622">
                  <c:v>40745.0</c:v>
                </c:pt>
                <c:pt idx="5623">
                  <c:v>40746.0</c:v>
                </c:pt>
                <c:pt idx="5624">
                  <c:v>40749.0</c:v>
                </c:pt>
                <c:pt idx="5625">
                  <c:v>40750.0</c:v>
                </c:pt>
                <c:pt idx="5626">
                  <c:v>40751.0</c:v>
                </c:pt>
                <c:pt idx="5627">
                  <c:v>40752.0</c:v>
                </c:pt>
                <c:pt idx="5628">
                  <c:v>40753.0</c:v>
                </c:pt>
                <c:pt idx="5629">
                  <c:v>40756.0</c:v>
                </c:pt>
                <c:pt idx="5630">
                  <c:v>40757.0</c:v>
                </c:pt>
                <c:pt idx="5631">
                  <c:v>40758.0</c:v>
                </c:pt>
                <c:pt idx="5632">
                  <c:v>40759.0</c:v>
                </c:pt>
                <c:pt idx="5633">
                  <c:v>40760.0</c:v>
                </c:pt>
                <c:pt idx="5634">
                  <c:v>40763.0</c:v>
                </c:pt>
                <c:pt idx="5635">
                  <c:v>40764.0</c:v>
                </c:pt>
                <c:pt idx="5636">
                  <c:v>40765.0</c:v>
                </c:pt>
                <c:pt idx="5637">
                  <c:v>40766.0</c:v>
                </c:pt>
                <c:pt idx="5638">
                  <c:v>40767.0</c:v>
                </c:pt>
                <c:pt idx="5639">
                  <c:v>40770.0</c:v>
                </c:pt>
                <c:pt idx="5640">
                  <c:v>40771.0</c:v>
                </c:pt>
                <c:pt idx="5641">
                  <c:v>40772.0</c:v>
                </c:pt>
                <c:pt idx="5642">
                  <c:v>40773.0</c:v>
                </c:pt>
                <c:pt idx="5643">
                  <c:v>40774.0</c:v>
                </c:pt>
                <c:pt idx="5644">
                  <c:v>40777.0</c:v>
                </c:pt>
                <c:pt idx="5645">
                  <c:v>40778.0</c:v>
                </c:pt>
                <c:pt idx="5646">
                  <c:v>40779.0</c:v>
                </c:pt>
                <c:pt idx="5647">
                  <c:v>40780.0</c:v>
                </c:pt>
                <c:pt idx="5648">
                  <c:v>40781.0</c:v>
                </c:pt>
                <c:pt idx="5649">
                  <c:v>40784.0</c:v>
                </c:pt>
                <c:pt idx="5650">
                  <c:v>40785.0</c:v>
                </c:pt>
                <c:pt idx="5651">
                  <c:v>40786.0</c:v>
                </c:pt>
                <c:pt idx="5652">
                  <c:v>40787.0</c:v>
                </c:pt>
                <c:pt idx="5653">
                  <c:v>40788.0</c:v>
                </c:pt>
                <c:pt idx="5654">
                  <c:v>40791.0</c:v>
                </c:pt>
                <c:pt idx="5655">
                  <c:v>40792.0</c:v>
                </c:pt>
                <c:pt idx="5656">
                  <c:v>40793.0</c:v>
                </c:pt>
                <c:pt idx="5657">
                  <c:v>40794.0</c:v>
                </c:pt>
                <c:pt idx="5658">
                  <c:v>40795.0</c:v>
                </c:pt>
                <c:pt idx="5659">
                  <c:v>40798.0</c:v>
                </c:pt>
                <c:pt idx="5660">
                  <c:v>40799.0</c:v>
                </c:pt>
                <c:pt idx="5661">
                  <c:v>40800.0</c:v>
                </c:pt>
                <c:pt idx="5662">
                  <c:v>40801.0</c:v>
                </c:pt>
                <c:pt idx="5663">
                  <c:v>40802.0</c:v>
                </c:pt>
                <c:pt idx="5664">
                  <c:v>40805.0</c:v>
                </c:pt>
                <c:pt idx="5665">
                  <c:v>40806.0</c:v>
                </c:pt>
                <c:pt idx="5666">
                  <c:v>40807.0</c:v>
                </c:pt>
                <c:pt idx="5667">
                  <c:v>40808.0</c:v>
                </c:pt>
                <c:pt idx="5668">
                  <c:v>40809.0</c:v>
                </c:pt>
                <c:pt idx="5669">
                  <c:v>40812.0</c:v>
                </c:pt>
                <c:pt idx="5670">
                  <c:v>40813.0</c:v>
                </c:pt>
                <c:pt idx="5671">
                  <c:v>40814.0</c:v>
                </c:pt>
                <c:pt idx="5672">
                  <c:v>40815.0</c:v>
                </c:pt>
                <c:pt idx="5673">
                  <c:v>40816.0</c:v>
                </c:pt>
                <c:pt idx="5674">
                  <c:v>40819.0</c:v>
                </c:pt>
                <c:pt idx="5675">
                  <c:v>40820.0</c:v>
                </c:pt>
                <c:pt idx="5676">
                  <c:v>40821.0</c:v>
                </c:pt>
                <c:pt idx="5677">
                  <c:v>40822.0</c:v>
                </c:pt>
                <c:pt idx="5678">
                  <c:v>40823.0</c:v>
                </c:pt>
                <c:pt idx="5679">
                  <c:v>40826.0</c:v>
                </c:pt>
                <c:pt idx="5680">
                  <c:v>40827.0</c:v>
                </c:pt>
              </c:numCache>
            </c:numRef>
          </c:cat>
          <c:val>
            <c:numRef>
              <c:f>'CBOE VIX'!$C$7:$C$5687</c:f>
              <c:numCache>
                <c:formatCode>0.00</c:formatCode>
                <c:ptCount val="5681"/>
                <c:pt idx="0">
                  <c:v>17.23999999999999</c:v>
                </c:pt>
                <c:pt idx="1">
                  <c:v>18.19</c:v>
                </c:pt>
                <c:pt idx="2">
                  <c:v>19.22</c:v>
                </c:pt>
                <c:pt idx="3">
                  <c:v>20.11000000000001</c:v>
                </c:pt>
                <c:pt idx="4">
                  <c:v>20.26</c:v>
                </c:pt>
                <c:pt idx="5">
                  <c:v>22.2</c:v>
                </c:pt>
                <c:pt idx="6">
                  <c:v>22.43999999999999</c:v>
                </c:pt>
                <c:pt idx="7">
                  <c:v>20.05</c:v>
                </c:pt>
                <c:pt idx="8">
                  <c:v>24.64</c:v>
                </c:pt>
                <c:pt idx="9">
                  <c:v>26.34</c:v>
                </c:pt>
                <c:pt idx="10">
                  <c:v>24.18</c:v>
                </c:pt>
                <c:pt idx="11">
                  <c:v>24.16</c:v>
                </c:pt>
                <c:pt idx="12">
                  <c:v>24.34</c:v>
                </c:pt>
                <c:pt idx="13">
                  <c:v>22.5</c:v>
                </c:pt>
                <c:pt idx="14">
                  <c:v>26.7</c:v>
                </c:pt>
                <c:pt idx="15">
                  <c:v>24.72</c:v>
                </c:pt>
                <c:pt idx="16">
                  <c:v>25.39</c:v>
                </c:pt>
                <c:pt idx="17">
                  <c:v>25.63000000000001</c:v>
                </c:pt>
                <c:pt idx="18">
                  <c:v>26.27999999999999</c:v>
                </c:pt>
                <c:pt idx="19">
                  <c:v>26.43999999999999</c:v>
                </c:pt>
                <c:pt idx="20">
                  <c:v>27.25</c:v>
                </c:pt>
                <c:pt idx="21">
                  <c:v>25.36</c:v>
                </c:pt>
                <c:pt idx="22">
                  <c:v>24.87</c:v>
                </c:pt>
                <c:pt idx="23">
                  <c:v>24.32</c:v>
                </c:pt>
                <c:pt idx="24">
                  <c:v>24.54</c:v>
                </c:pt>
                <c:pt idx="25">
                  <c:v>24.69</c:v>
                </c:pt>
                <c:pt idx="26">
                  <c:v>24.29</c:v>
                </c:pt>
                <c:pt idx="27">
                  <c:v>23.77</c:v>
                </c:pt>
                <c:pt idx="28">
                  <c:v>23.69</c:v>
                </c:pt>
                <c:pt idx="29">
                  <c:v>24.38</c:v>
                </c:pt>
                <c:pt idx="30">
                  <c:v>23.75999999999999</c:v>
                </c:pt>
                <c:pt idx="31">
                  <c:v>22.05</c:v>
                </c:pt>
                <c:pt idx="32">
                  <c:v>19.71</c:v>
                </c:pt>
                <c:pt idx="33">
                  <c:v>20.77999999999999</c:v>
                </c:pt>
                <c:pt idx="34">
                  <c:v>21.77999999999999</c:v>
                </c:pt>
                <c:pt idx="35">
                  <c:v>22.77999999999999</c:v>
                </c:pt>
                <c:pt idx="36">
                  <c:v>23.89</c:v>
                </c:pt>
                <c:pt idx="37">
                  <c:v>22.54</c:v>
                </c:pt>
                <c:pt idx="38">
                  <c:v>23.69</c:v>
                </c:pt>
                <c:pt idx="39">
                  <c:v>23.56</c:v>
                </c:pt>
                <c:pt idx="40">
                  <c:v>22.69</c:v>
                </c:pt>
                <c:pt idx="41">
                  <c:v>21.99</c:v>
                </c:pt>
                <c:pt idx="42">
                  <c:v>21.9</c:v>
                </c:pt>
                <c:pt idx="43">
                  <c:v>21.34</c:v>
                </c:pt>
                <c:pt idx="44">
                  <c:v>22.03</c:v>
                </c:pt>
                <c:pt idx="45">
                  <c:v>20.55</c:v>
                </c:pt>
                <c:pt idx="46">
                  <c:v>19.1</c:v>
                </c:pt>
                <c:pt idx="47">
                  <c:v>19.73999999999999</c:v>
                </c:pt>
                <c:pt idx="48">
                  <c:v>20.3</c:v>
                </c:pt>
                <c:pt idx="49">
                  <c:v>20.07</c:v>
                </c:pt>
                <c:pt idx="50">
                  <c:v>21.05</c:v>
                </c:pt>
                <c:pt idx="51">
                  <c:v>19.65</c:v>
                </c:pt>
                <c:pt idx="52">
                  <c:v>18.81</c:v>
                </c:pt>
                <c:pt idx="53">
                  <c:v>17.62</c:v>
                </c:pt>
                <c:pt idx="54">
                  <c:v>18.29</c:v>
                </c:pt>
                <c:pt idx="55">
                  <c:v>19.06</c:v>
                </c:pt>
                <c:pt idx="56">
                  <c:v>20.1</c:v>
                </c:pt>
                <c:pt idx="57">
                  <c:v>22.74</c:v>
                </c:pt>
                <c:pt idx="58">
                  <c:v>20.45999999999999</c:v>
                </c:pt>
                <c:pt idx="59">
                  <c:v>19.59</c:v>
                </c:pt>
                <c:pt idx="60">
                  <c:v>21.01</c:v>
                </c:pt>
                <c:pt idx="61">
                  <c:v>19.77</c:v>
                </c:pt>
                <c:pt idx="62">
                  <c:v>18.45999999999999</c:v>
                </c:pt>
                <c:pt idx="63">
                  <c:v>19.73</c:v>
                </c:pt>
                <c:pt idx="64">
                  <c:v>22.84</c:v>
                </c:pt>
                <c:pt idx="65">
                  <c:v>20.43999999999999</c:v>
                </c:pt>
                <c:pt idx="66">
                  <c:v>22.03</c:v>
                </c:pt>
                <c:pt idx="67">
                  <c:v>21.21</c:v>
                </c:pt>
                <c:pt idx="68">
                  <c:v>21.75999999999999</c:v>
                </c:pt>
                <c:pt idx="69">
                  <c:v>22.3</c:v>
                </c:pt>
                <c:pt idx="70">
                  <c:v>21.69</c:v>
                </c:pt>
                <c:pt idx="71">
                  <c:v>17.73</c:v>
                </c:pt>
                <c:pt idx="72">
                  <c:v>19.8</c:v>
                </c:pt>
                <c:pt idx="74">
                  <c:v>20.75</c:v>
                </c:pt>
                <c:pt idx="75">
                  <c:v>20.38</c:v>
                </c:pt>
                <c:pt idx="76">
                  <c:v>22.67</c:v>
                </c:pt>
                <c:pt idx="77">
                  <c:v>22.45999999999999</c:v>
                </c:pt>
                <c:pt idx="78">
                  <c:v>23.33000000000001</c:v>
                </c:pt>
                <c:pt idx="79">
                  <c:v>24.16</c:v>
                </c:pt>
                <c:pt idx="80">
                  <c:v>21.7</c:v>
                </c:pt>
                <c:pt idx="81">
                  <c:v>20.86</c:v>
                </c:pt>
                <c:pt idx="82">
                  <c:v>20.25</c:v>
                </c:pt>
                <c:pt idx="83">
                  <c:v>22.19</c:v>
                </c:pt>
                <c:pt idx="84">
                  <c:v>19.52</c:v>
                </c:pt>
                <c:pt idx="85">
                  <c:v>18.43</c:v>
                </c:pt>
                <c:pt idx="86">
                  <c:v>19.32</c:v>
                </c:pt>
                <c:pt idx="87">
                  <c:v>17.81</c:v>
                </c:pt>
                <c:pt idx="88">
                  <c:v>17.27999999999999</c:v>
                </c:pt>
                <c:pt idx="89">
                  <c:v>17.65</c:v>
                </c:pt>
                <c:pt idx="90">
                  <c:v>18.48999999999998</c:v>
                </c:pt>
                <c:pt idx="91">
                  <c:v>18.64</c:v>
                </c:pt>
                <c:pt idx="92">
                  <c:v>18.59</c:v>
                </c:pt>
                <c:pt idx="93">
                  <c:v>19.81</c:v>
                </c:pt>
                <c:pt idx="94">
                  <c:v>20.14</c:v>
                </c:pt>
                <c:pt idx="95">
                  <c:v>19.48999999999998</c:v>
                </c:pt>
                <c:pt idx="96">
                  <c:v>17.71</c:v>
                </c:pt>
                <c:pt idx="97">
                  <c:v>17.27</c:v>
                </c:pt>
                <c:pt idx="98">
                  <c:v>17.2</c:v>
                </c:pt>
                <c:pt idx="99">
                  <c:v>16.72</c:v>
                </c:pt>
                <c:pt idx="100">
                  <c:v>17.84</c:v>
                </c:pt>
                <c:pt idx="101">
                  <c:v>17.18</c:v>
                </c:pt>
                <c:pt idx="102">
                  <c:v>17.7</c:v>
                </c:pt>
                <c:pt idx="103">
                  <c:v>17.32</c:v>
                </c:pt>
                <c:pt idx="105">
                  <c:v>18.75</c:v>
                </c:pt>
                <c:pt idx="106">
                  <c:v>17.43999999999999</c:v>
                </c:pt>
                <c:pt idx="107">
                  <c:v>17.37</c:v>
                </c:pt>
                <c:pt idx="108">
                  <c:v>17.09</c:v>
                </c:pt>
                <c:pt idx="109">
                  <c:v>18.39</c:v>
                </c:pt>
                <c:pt idx="110">
                  <c:v>18.97</c:v>
                </c:pt>
                <c:pt idx="111">
                  <c:v>17.42</c:v>
                </c:pt>
                <c:pt idx="112">
                  <c:v>16.88</c:v>
                </c:pt>
                <c:pt idx="113">
                  <c:v>17.57999999999999</c:v>
                </c:pt>
                <c:pt idx="114">
                  <c:v>16.34</c:v>
                </c:pt>
                <c:pt idx="115">
                  <c:v>16.6</c:v>
                </c:pt>
                <c:pt idx="116">
                  <c:v>17.38</c:v>
                </c:pt>
                <c:pt idx="117">
                  <c:v>17.4</c:v>
                </c:pt>
                <c:pt idx="118">
                  <c:v>15.9</c:v>
                </c:pt>
                <c:pt idx="119">
                  <c:v>17.71</c:v>
                </c:pt>
                <c:pt idx="120">
                  <c:v>15.23</c:v>
                </c:pt>
                <c:pt idx="121">
                  <c:v>15.27</c:v>
                </c:pt>
                <c:pt idx="122">
                  <c:v>14.72</c:v>
                </c:pt>
                <c:pt idx="123">
                  <c:v>19.36</c:v>
                </c:pt>
                <c:pt idx="124">
                  <c:v>17.06</c:v>
                </c:pt>
                <c:pt idx="125">
                  <c:v>16.29</c:v>
                </c:pt>
                <c:pt idx="126">
                  <c:v>16.0</c:v>
                </c:pt>
                <c:pt idx="127">
                  <c:v>16.18</c:v>
                </c:pt>
                <c:pt idx="128">
                  <c:v>15.5</c:v>
                </c:pt>
                <c:pt idx="129">
                  <c:v>16.26</c:v>
                </c:pt>
                <c:pt idx="130">
                  <c:v>16.11000000000001</c:v>
                </c:pt>
                <c:pt idx="132">
                  <c:v>17.25</c:v>
                </c:pt>
                <c:pt idx="133">
                  <c:v>16.41</c:v>
                </c:pt>
                <c:pt idx="134">
                  <c:v>16.66</c:v>
                </c:pt>
                <c:pt idx="135">
                  <c:v>16.92</c:v>
                </c:pt>
                <c:pt idx="136">
                  <c:v>16.68</c:v>
                </c:pt>
                <c:pt idx="137">
                  <c:v>17.06</c:v>
                </c:pt>
                <c:pt idx="138">
                  <c:v>17.09</c:v>
                </c:pt>
                <c:pt idx="139">
                  <c:v>16.75</c:v>
                </c:pt>
                <c:pt idx="140">
                  <c:v>16.66</c:v>
                </c:pt>
                <c:pt idx="141">
                  <c:v>18.9</c:v>
                </c:pt>
                <c:pt idx="142">
                  <c:v>18.56</c:v>
                </c:pt>
                <c:pt idx="143">
                  <c:v>15.63</c:v>
                </c:pt>
                <c:pt idx="144">
                  <c:v>23.68</c:v>
                </c:pt>
                <c:pt idx="145">
                  <c:v>21.79</c:v>
                </c:pt>
                <c:pt idx="146">
                  <c:v>20.19</c:v>
                </c:pt>
                <c:pt idx="147">
                  <c:v>20.26</c:v>
                </c:pt>
                <c:pt idx="148">
                  <c:v>21.12</c:v>
                </c:pt>
                <c:pt idx="149">
                  <c:v>21.16</c:v>
                </c:pt>
                <c:pt idx="150">
                  <c:v>21.11000000000001</c:v>
                </c:pt>
                <c:pt idx="151">
                  <c:v>21.64</c:v>
                </c:pt>
                <c:pt idx="152">
                  <c:v>20.43</c:v>
                </c:pt>
                <c:pt idx="153">
                  <c:v>28.74</c:v>
                </c:pt>
                <c:pt idx="154">
                  <c:v>35.91</c:v>
                </c:pt>
                <c:pt idx="155">
                  <c:v>32.75</c:v>
                </c:pt>
                <c:pt idx="156">
                  <c:v>28.27</c:v>
                </c:pt>
                <c:pt idx="157">
                  <c:v>24.39</c:v>
                </c:pt>
                <c:pt idx="158">
                  <c:v>25.75</c:v>
                </c:pt>
                <c:pt idx="159">
                  <c:v>25.74</c:v>
                </c:pt>
                <c:pt idx="160">
                  <c:v>24.18</c:v>
                </c:pt>
                <c:pt idx="161">
                  <c:v>23.31000000000001</c:v>
                </c:pt>
                <c:pt idx="162">
                  <c:v>27.16</c:v>
                </c:pt>
                <c:pt idx="163">
                  <c:v>27.53</c:v>
                </c:pt>
                <c:pt idx="164">
                  <c:v>26.45999999999999</c:v>
                </c:pt>
                <c:pt idx="165">
                  <c:v>28.9</c:v>
                </c:pt>
                <c:pt idx="166">
                  <c:v>30.55</c:v>
                </c:pt>
                <c:pt idx="167">
                  <c:v>36.47</c:v>
                </c:pt>
                <c:pt idx="168">
                  <c:v>33.93</c:v>
                </c:pt>
                <c:pt idx="169">
                  <c:v>29.63000000000001</c:v>
                </c:pt>
                <c:pt idx="170">
                  <c:v>29.12</c:v>
                </c:pt>
                <c:pt idx="171">
                  <c:v>27.38</c:v>
                </c:pt>
                <c:pt idx="172">
                  <c:v>29.89</c:v>
                </c:pt>
                <c:pt idx="173">
                  <c:v>29.9</c:v>
                </c:pt>
                <c:pt idx="175">
                  <c:v>29.58</c:v>
                </c:pt>
                <c:pt idx="176">
                  <c:v>28.52</c:v>
                </c:pt>
                <c:pt idx="177">
                  <c:v>30.19</c:v>
                </c:pt>
                <c:pt idx="178">
                  <c:v>28.73</c:v>
                </c:pt>
                <c:pt idx="179">
                  <c:v>29.34</c:v>
                </c:pt>
                <c:pt idx="180">
                  <c:v>28.38</c:v>
                </c:pt>
                <c:pt idx="181">
                  <c:v>28.12</c:v>
                </c:pt>
                <c:pt idx="182">
                  <c:v>29.33000000000001</c:v>
                </c:pt>
                <c:pt idx="183">
                  <c:v>30.56</c:v>
                </c:pt>
                <c:pt idx="184">
                  <c:v>29.55</c:v>
                </c:pt>
                <c:pt idx="185">
                  <c:v>28.82</c:v>
                </c:pt>
                <c:pt idx="186">
                  <c:v>27.88</c:v>
                </c:pt>
                <c:pt idx="187">
                  <c:v>28.66</c:v>
                </c:pt>
                <c:pt idx="188">
                  <c:v>30.04</c:v>
                </c:pt>
                <c:pt idx="189">
                  <c:v>30.56</c:v>
                </c:pt>
                <c:pt idx="190">
                  <c:v>28.81000000000001</c:v>
                </c:pt>
                <c:pt idx="191">
                  <c:v>28.19</c:v>
                </c:pt>
                <c:pt idx="192">
                  <c:v>28.67</c:v>
                </c:pt>
                <c:pt idx="193">
                  <c:v>29.11000000000001</c:v>
                </c:pt>
                <c:pt idx="194">
                  <c:v>28.06</c:v>
                </c:pt>
                <c:pt idx="195">
                  <c:v>27.27999999999999</c:v>
                </c:pt>
                <c:pt idx="196">
                  <c:v>27.9</c:v>
                </c:pt>
                <c:pt idx="197">
                  <c:v>27.51</c:v>
                </c:pt>
                <c:pt idx="198">
                  <c:v>27.85</c:v>
                </c:pt>
                <c:pt idx="199">
                  <c:v>28.04</c:v>
                </c:pt>
                <c:pt idx="200">
                  <c:v>30.71</c:v>
                </c:pt>
                <c:pt idx="201">
                  <c:v>31.19</c:v>
                </c:pt>
                <c:pt idx="202">
                  <c:v>33.98</c:v>
                </c:pt>
                <c:pt idx="203">
                  <c:v>31.93999999999999</c:v>
                </c:pt>
                <c:pt idx="204">
                  <c:v>31.64</c:v>
                </c:pt>
                <c:pt idx="205">
                  <c:v>31.45</c:v>
                </c:pt>
                <c:pt idx="206">
                  <c:v>31.37</c:v>
                </c:pt>
                <c:pt idx="207">
                  <c:v>29.6</c:v>
                </c:pt>
                <c:pt idx="208">
                  <c:v>27.86</c:v>
                </c:pt>
                <c:pt idx="209">
                  <c:v>27.27</c:v>
                </c:pt>
                <c:pt idx="210">
                  <c:v>27.57</c:v>
                </c:pt>
                <c:pt idx="211">
                  <c:v>28.27999999999999</c:v>
                </c:pt>
                <c:pt idx="212">
                  <c:v>29.04</c:v>
                </c:pt>
                <c:pt idx="213">
                  <c:v>30.75</c:v>
                </c:pt>
                <c:pt idx="214">
                  <c:v>31.54</c:v>
                </c:pt>
                <c:pt idx="215">
                  <c:v>30.52</c:v>
                </c:pt>
                <c:pt idx="216">
                  <c:v>30.04</c:v>
                </c:pt>
                <c:pt idx="217">
                  <c:v>30.25</c:v>
                </c:pt>
                <c:pt idx="218">
                  <c:v>30.03</c:v>
                </c:pt>
                <c:pt idx="219">
                  <c:v>29.85</c:v>
                </c:pt>
                <c:pt idx="220">
                  <c:v>29.11000000000001</c:v>
                </c:pt>
                <c:pt idx="221">
                  <c:v>30.87</c:v>
                </c:pt>
                <c:pt idx="222">
                  <c:v>30.79</c:v>
                </c:pt>
                <c:pt idx="223">
                  <c:v>26.95999999999999</c:v>
                </c:pt>
                <c:pt idx="224">
                  <c:v>25.6</c:v>
                </c:pt>
                <c:pt idx="225">
                  <c:v>24.58</c:v>
                </c:pt>
                <c:pt idx="226">
                  <c:v>22.89</c:v>
                </c:pt>
                <c:pt idx="227">
                  <c:v>22.57</c:v>
                </c:pt>
                <c:pt idx="228">
                  <c:v>21.34</c:v>
                </c:pt>
                <c:pt idx="229">
                  <c:v>20.95</c:v>
                </c:pt>
                <c:pt idx="230">
                  <c:v>20.09</c:v>
                </c:pt>
                <c:pt idx="231">
                  <c:v>21.09</c:v>
                </c:pt>
                <c:pt idx="233">
                  <c:v>20.97999999999999</c:v>
                </c:pt>
                <c:pt idx="234">
                  <c:v>22.75999999999999</c:v>
                </c:pt>
                <c:pt idx="235">
                  <c:v>22.86</c:v>
                </c:pt>
                <c:pt idx="236">
                  <c:v>22.95999999999999</c:v>
                </c:pt>
                <c:pt idx="237">
                  <c:v>23.91</c:v>
                </c:pt>
                <c:pt idx="238">
                  <c:v>22.16</c:v>
                </c:pt>
                <c:pt idx="239">
                  <c:v>22.29</c:v>
                </c:pt>
                <c:pt idx="240">
                  <c:v>22.03</c:v>
                </c:pt>
                <c:pt idx="241">
                  <c:v>20.93999999999999</c:v>
                </c:pt>
                <c:pt idx="242">
                  <c:v>22.62</c:v>
                </c:pt>
                <c:pt idx="243">
                  <c:v>22.59</c:v>
                </c:pt>
                <c:pt idx="244">
                  <c:v>23.58</c:v>
                </c:pt>
                <c:pt idx="245">
                  <c:v>23.75</c:v>
                </c:pt>
                <c:pt idx="246">
                  <c:v>21.27999999999999</c:v>
                </c:pt>
                <c:pt idx="247">
                  <c:v>23.05</c:v>
                </c:pt>
                <c:pt idx="248">
                  <c:v>23.85</c:v>
                </c:pt>
                <c:pt idx="249">
                  <c:v>24.85</c:v>
                </c:pt>
                <c:pt idx="250">
                  <c:v>23.11000000000001</c:v>
                </c:pt>
                <c:pt idx="251">
                  <c:v>23.08</c:v>
                </c:pt>
                <c:pt idx="252">
                  <c:v>23.13000000000001</c:v>
                </c:pt>
                <c:pt idx="253">
                  <c:v>22.66</c:v>
                </c:pt>
                <c:pt idx="254">
                  <c:v>24.03</c:v>
                </c:pt>
                <c:pt idx="256">
                  <c:v>24.18</c:v>
                </c:pt>
                <c:pt idx="257">
                  <c:v>24.81000000000001</c:v>
                </c:pt>
                <c:pt idx="258">
                  <c:v>25.05</c:v>
                </c:pt>
                <c:pt idx="259">
                  <c:v>26.38</c:v>
                </c:pt>
                <c:pt idx="261">
                  <c:v>26.62</c:v>
                </c:pt>
                <c:pt idx="262">
                  <c:v>27.93</c:v>
                </c:pt>
                <c:pt idx="263">
                  <c:v>27.19</c:v>
                </c:pt>
                <c:pt idx="264">
                  <c:v>28.95</c:v>
                </c:pt>
                <c:pt idx="265">
                  <c:v>30.38</c:v>
                </c:pt>
                <c:pt idx="266">
                  <c:v>33.3</c:v>
                </c:pt>
                <c:pt idx="267">
                  <c:v>31.33000000000001</c:v>
                </c:pt>
                <c:pt idx="268">
                  <c:v>32.63</c:v>
                </c:pt>
                <c:pt idx="269">
                  <c:v>36.2</c:v>
                </c:pt>
                <c:pt idx="270">
                  <c:v>36.16000000000001</c:v>
                </c:pt>
                <c:pt idx="271">
                  <c:v>33.2</c:v>
                </c:pt>
                <c:pt idx="272">
                  <c:v>27.45</c:v>
                </c:pt>
                <c:pt idx="273">
                  <c:v>25.39</c:v>
                </c:pt>
                <c:pt idx="274">
                  <c:v>24.33000000000001</c:v>
                </c:pt>
                <c:pt idx="275">
                  <c:v>24.9</c:v>
                </c:pt>
                <c:pt idx="276">
                  <c:v>23.91999999999999</c:v>
                </c:pt>
                <c:pt idx="277">
                  <c:v>22.86</c:v>
                </c:pt>
                <c:pt idx="278">
                  <c:v>22.2</c:v>
                </c:pt>
                <c:pt idx="279">
                  <c:v>23.05</c:v>
                </c:pt>
                <c:pt idx="280">
                  <c:v>23.17</c:v>
                </c:pt>
                <c:pt idx="281">
                  <c:v>21.37</c:v>
                </c:pt>
                <c:pt idx="282">
                  <c:v>20.91</c:v>
                </c:pt>
                <c:pt idx="283">
                  <c:v>21.04</c:v>
                </c:pt>
                <c:pt idx="284">
                  <c:v>21.86</c:v>
                </c:pt>
                <c:pt idx="285">
                  <c:v>21.45999999999999</c:v>
                </c:pt>
                <c:pt idx="286">
                  <c:v>22.68</c:v>
                </c:pt>
                <c:pt idx="287">
                  <c:v>23.6</c:v>
                </c:pt>
                <c:pt idx="288">
                  <c:v>23.38</c:v>
                </c:pt>
                <c:pt idx="289">
                  <c:v>22.56</c:v>
                </c:pt>
                <c:pt idx="290">
                  <c:v>22.25999999999999</c:v>
                </c:pt>
                <c:pt idx="291">
                  <c:v>20.86</c:v>
                </c:pt>
                <c:pt idx="292">
                  <c:v>21.47999999999999</c:v>
                </c:pt>
                <c:pt idx="293">
                  <c:v>19.57</c:v>
                </c:pt>
                <c:pt idx="295">
                  <c:v>19.84</c:v>
                </c:pt>
                <c:pt idx="296">
                  <c:v>22.25999999999999</c:v>
                </c:pt>
                <c:pt idx="297">
                  <c:v>20.77999999999999</c:v>
                </c:pt>
                <c:pt idx="298">
                  <c:v>21.01</c:v>
                </c:pt>
                <c:pt idx="299">
                  <c:v>22.86</c:v>
                </c:pt>
                <c:pt idx="300">
                  <c:v>20.38</c:v>
                </c:pt>
                <c:pt idx="301">
                  <c:v>21.25999999999999</c:v>
                </c:pt>
                <c:pt idx="302">
                  <c:v>21.23</c:v>
                </c:pt>
                <c:pt idx="304">
                  <c:v>20.86</c:v>
                </c:pt>
                <c:pt idx="305">
                  <c:v>20.45</c:v>
                </c:pt>
                <c:pt idx="306">
                  <c:v>20.55</c:v>
                </c:pt>
                <c:pt idx="307">
                  <c:v>21.05</c:v>
                </c:pt>
                <c:pt idx="308">
                  <c:v>20.81000000000001</c:v>
                </c:pt>
                <c:pt idx="309">
                  <c:v>20.88</c:v>
                </c:pt>
                <c:pt idx="310">
                  <c:v>18.82</c:v>
                </c:pt>
                <c:pt idx="311">
                  <c:v>16.09</c:v>
                </c:pt>
                <c:pt idx="312">
                  <c:v>14.94</c:v>
                </c:pt>
                <c:pt idx="313">
                  <c:v>14.9</c:v>
                </c:pt>
                <c:pt idx="314">
                  <c:v>15.79</c:v>
                </c:pt>
                <c:pt idx="315">
                  <c:v>16.11000000000001</c:v>
                </c:pt>
                <c:pt idx="316">
                  <c:v>16.04</c:v>
                </c:pt>
                <c:pt idx="317">
                  <c:v>16.86</c:v>
                </c:pt>
                <c:pt idx="318">
                  <c:v>16.48999999999998</c:v>
                </c:pt>
                <c:pt idx="319">
                  <c:v>16.76</c:v>
                </c:pt>
                <c:pt idx="320">
                  <c:v>16.31</c:v>
                </c:pt>
                <c:pt idx="321">
                  <c:v>16.55</c:v>
                </c:pt>
                <c:pt idx="322">
                  <c:v>16.88</c:v>
                </c:pt>
                <c:pt idx="324">
                  <c:v>17.42</c:v>
                </c:pt>
                <c:pt idx="325">
                  <c:v>17.4</c:v>
                </c:pt>
                <c:pt idx="326">
                  <c:v>17.61000000000001</c:v>
                </c:pt>
                <c:pt idx="327">
                  <c:v>18.01000000000001</c:v>
                </c:pt>
                <c:pt idx="328">
                  <c:v>17.63000000000001</c:v>
                </c:pt>
                <c:pt idx="329">
                  <c:v>17.41</c:v>
                </c:pt>
                <c:pt idx="330">
                  <c:v>20.12</c:v>
                </c:pt>
                <c:pt idx="331">
                  <c:v>19.73</c:v>
                </c:pt>
                <c:pt idx="332">
                  <c:v>17.23999999999999</c:v>
                </c:pt>
                <c:pt idx="333">
                  <c:v>18.45</c:v>
                </c:pt>
                <c:pt idx="334">
                  <c:v>16.5</c:v>
                </c:pt>
                <c:pt idx="335">
                  <c:v>15.82</c:v>
                </c:pt>
                <c:pt idx="336">
                  <c:v>15.47</c:v>
                </c:pt>
                <c:pt idx="337">
                  <c:v>16.26</c:v>
                </c:pt>
                <c:pt idx="338">
                  <c:v>15.68</c:v>
                </c:pt>
                <c:pt idx="339">
                  <c:v>16.77999999999999</c:v>
                </c:pt>
                <c:pt idx="340">
                  <c:v>17.02</c:v>
                </c:pt>
                <c:pt idx="341">
                  <c:v>16.72</c:v>
                </c:pt>
                <c:pt idx="342">
                  <c:v>17.15</c:v>
                </c:pt>
                <c:pt idx="343">
                  <c:v>17.27</c:v>
                </c:pt>
                <c:pt idx="344">
                  <c:v>18.27</c:v>
                </c:pt>
                <c:pt idx="345">
                  <c:v>18.23999999999999</c:v>
                </c:pt>
                <c:pt idx="346">
                  <c:v>17.77</c:v>
                </c:pt>
                <c:pt idx="347">
                  <c:v>17.52</c:v>
                </c:pt>
                <c:pt idx="348">
                  <c:v>17.23999999999999</c:v>
                </c:pt>
                <c:pt idx="349">
                  <c:v>17.92</c:v>
                </c:pt>
                <c:pt idx="350">
                  <c:v>17.45999999999999</c:v>
                </c:pt>
                <c:pt idx="351">
                  <c:v>17.77999999999999</c:v>
                </c:pt>
                <c:pt idx="352">
                  <c:v>17.17000000000001</c:v>
                </c:pt>
                <c:pt idx="353">
                  <c:v>17.54</c:v>
                </c:pt>
                <c:pt idx="354">
                  <c:v>17.66</c:v>
                </c:pt>
                <c:pt idx="355">
                  <c:v>18.0</c:v>
                </c:pt>
                <c:pt idx="356">
                  <c:v>18.38</c:v>
                </c:pt>
                <c:pt idx="357">
                  <c:v>17.23999999999999</c:v>
                </c:pt>
                <c:pt idx="358">
                  <c:v>16.64</c:v>
                </c:pt>
                <c:pt idx="359">
                  <c:v>17.1</c:v>
                </c:pt>
                <c:pt idx="360">
                  <c:v>16.07</c:v>
                </c:pt>
                <c:pt idx="361">
                  <c:v>16.16</c:v>
                </c:pt>
                <c:pt idx="362">
                  <c:v>16.11000000000001</c:v>
                </c:pt>
                <c:pt idx="363">
                  <c:v>15.23</c:v>
                </c:pt>
                <c:pt idx="365">
                  <c:v>15.67</c:v>
                </c:pt>
                <c:pt idx="366">
                  <c:v>15.9</c:v>
                </c:pt>
                <c:pt idx="367">
                  <c:v>16.02</c:v>
                </c:pt>
                <c:pt idx="368">
                  <c:v>15.93</c:v>
                </c:pt>
                <c:pt idx="369">
                  <c:v>16.87</c:v>
                </c:pt>
                <c:pt idx="370">
                  <c:v>16.17000000000001</c:v>
                </c:pt>
                <c:pt idx="371">
                  <c:v>16.4</c:v>
                </c:pt>
                <c:pt idx="372">
                  <c:v>16.93</c:v>
                </c:pt>
                <c:pt idx="373">
                  <c:v>16.97999999999999</c:v>
                </c:pt>
                <c:pt idx="374">
                  <c:v>17.47</c:v>
                </c:pt>
                <c:pt idx="375">
                  <c:v>17.32</c:v>
                </c:pt>
                <c:pt idx="376">
                  <c:v>17.72</c:v>
                </c:pt>
                <c:pt idx="377">
                  <c:v>16.98999999999998</c:v>
                </c:pt>
                <c:pt idx="378">
                  <c:v>15.98</c:v>
                </c:pt>
                <c:pt idx="379">
                  <c:v>15.5</c:v>
                </c:pt>
                <c:pt idx="380">
                  <c:v>16.14</c:v>
                </c:pt>
                <c:pt idx="381">
                  <c:v>17.43999999999999</c:v>
                </c:pt>
                <c:pt idx="382">
                  <c:v>16.75</c:v>
                </c:pt>
                <c:pt idx="383">
                  <c:v>16.51000000000001</c:v>
                </c:pt>
                <c:pt idx="384">
                  <c:v>18.27999999999999</c:v>
                </c:pt>
                <c:pt idx="385">
                  <c:v>17.85</c:v>
                </c:pt>
                <c:pt idx="386">
                  <c:v>17.97999999999999</c:v>
                </c:pt>
                <c:pt idx="387">
                  <c:v>17.87</c:v>
                </c:pt>
                <c:pt idx="388">
                  <c:v>19.55</c:v>
                </c:pt>
                <c:pt idx="389">
                  <c:v>18.64</c:v>
                </c:pt>
                <c:pt idx="390">
                  <c:v>17.63000000000001</c:v>
                </c:pt>
                <c:pt idx="391">
                  <c:v>19.47</c:v>
                </c:pt>
                <c:pt idx="393">
                  <c:v>18.35</c:v>
                </c:pt>
                <c:pt idx="394">
                  <c:v>20.29</c:v>
                </c:pt>
                <c:pt idx="395">
                  <c:v>19.76</c:v>
                </c:pt>
                <c:pt idx="396">
                  <c:v>19.19</c:v>
                </c:pt>
                <c:pt idx="397">
                  <c:v>17.39</c:v>
                </c:pt>
                <c:pt idx="398">
                  <c:v>18.29</c:v>
                </c:pt>
                <c:pt idx="399">
                  <c:v>17.77999999999999</c:v>
                </c:pt>
                <c:pt idx="400">
                  <c:v>17.48999999999998</c:v>
                </c:pt>
                <c:pt idx="401">
                  <c:v>17.52</c:v>
                </c:pt>
                <c:pt idx="402">
                  <c:v>15.77</c:v>
                </c:pt>
                <c:pt idx="403">
                  <c:v>15.5</c:v>
                </c:pt>
                <c:pt idx="404">
                  <c:v>16.9</c:v>
                </c:pt>
                <c:pt idx="405">
                  <c:v>16.57999999999999</c:v>
                </c:pt>
                <c:pt idx="406">
                  <c:v>16.41</c:v>
                </c:pt>
                <c:pt idx="407">
                  <c:v>15.74</c:v>
                </c:pt>
                <c:pt idx="408">
                  <c:v>15.45</c:v>
                </c:pt>
                <c:pt idx="409">
                  <c:v>15.67</c:v>
                </c:pt>
                <c:pt idx="410">
                  <c:v>15.47</c:v>
                </c:pt>
                <c:pt idx="411">
                  <c:v>15.18</c:v>
                </c:pt>
                <c:pt idx="412">
                  <c:v>15.47</c:v>
                </c:pt>
                <c:pt idx="413">
                  <c:v>15.26</c:v>
                </c:pt>
                <c:pt idx="414">
                  <c:v>15.92</c:v>
                </c:pt>
                <c:pt idx="415">
                  <c:v>15.54</c:v>
                </c:pt>
                <c:pt idx="416">
                  <c:v>15.56</c:v>
                </c:pt>
                <c:pt idx="417">
                  <c:v>15.98</c:v>
                </c:pt>
                <c:pt idx="418">
                  <c:v>15.45</c:v>
                </c:pt>
                <c:pt idx="419">
                  <c:v>15.26</c:v>
                </c:pt>
                <c:pt idx="420">
                  <c:v>14.73</c:v>
                </c:pt>
                <c:pt idx="421">
                  <c:v>15.09</c:v>
                </c:pt>
                <c:pt idx="422">
                  <c:v>15.19</c:v>
                </c:pt>
                <c:pt idx="423">
                  <c:v>16.01000000000001</c:v>
                </c:pt>
                <c:pt idx="424">
                  <c:v>21.19</c:v>
                </c:pt>
                <c:pt idx="425">
                  <c:v>18.86</c:v>
                </c:pt>
                <c:pt idx="426">
                  <c:v>15.62</c:v>
                </c:pt>
                <c:pt idx="427">
                  <c:v>14.59</c:v>
                </c:pt>
                <c:pt idx="428">
                  <c:v>14.41</c:v>
                </c:pt>
                <c:pt idx="429">
                  <c:v>14.81</c:v>
                </c:pt>
                <c:pt idx="430">
                  <c:v>15.46</c:v>
                </c:pt>
                <c:pt idx="431">
                  <c:v>15.31</c:v>
                </c:pt>
                <c:pt idx="432">
                  <c:v>14.82</c:v>
                </c:pt>
                <c:pt idx="433">
                  <c:v>14.46</c:v>
                </c:pt>
                <c:pt idx="435">
                  <c:v>16.57</c:v>
                </c:pt>
                <c:pt idx="436">
                  <c:v>17.18</c:v>
                </c:pt>
                <c:pt idx="437">
                  <c:v>17.31</c:v>
                </c:pt>
                <c:pt idx="438">
                  <c:v>16.76</c:v>
                </c:pt>
                <c:pt idx="439">
                  <c:v>17.73</c:v>
                </c:pt>
                <c:pt idx="440">
                  <c:v>18.22</c:v>
                </c:pt>
                <c:pt idx="441">
                  <c:v>17.95999999999999</c:v>
                </c:pt>
                <c:pt idx="442">
                  <c:v>16.21</c:v>
                </c:pt>
                <c:pt idx="443">
                  <c:v>17.88</c:v>
                </c:pt>
                <c:pt idx="444">
                  <c:v>17.82</c:v>
                </c:pt>
                <c:pt idx="445">
                  <c:v>17.68</c:v>
                </c:pt>
                <c:pt idx="446">
                  <c:v>17.56</c:v>
                </c:pt>
                <c:pt idx="447">
                  <c:v>17.56</c:v>
                </c:pt>
                <c:pt idx="448">
                  <c:v>17.07999999999999</c:v>
                </c:pt>
                <c:pt idx="449">
                  <c:v>16.38</c:v>
                </c:pt>
                <c:pt idx="450">
                  <c:v>16.04</c:v>
                </c:pt>
                <c:pt idx="451">
                  <c:v>15.68</c:v>
                </c:pt>
                <c:pt idx="452">
                  <c:v>15.35</c:v>
                </c:pt>
                <c:pt idx="453">
                  <c:v>16.31</c:v>
                </c:pt>
                <c:pt idx="454">
                  <c:v>15.85</c:v>
                </c:pt>
                <c:pt idx="455">
                  <c:v>14.81</c:v>
                </c:pt>
                <c:pt idx="456">
                  <c:v>15.81</c:v>
                </c:pt>
                <c:pt idx="457">
                  <c:v>17.04</c:v>
                </c:pt>
                <c:pt idx="458">
                  <c:v>15.63</c:v>
                </c:pt>
                <c:pt idx="459">
                  <c:v>18.57999999999999</c:v>
                </c:pt>
                <c:pt idx="460">
                  <c:v>17.81</c:v>
                </c:pt>
                <c:pt idx="461">
                  <c:v>18.54</c:v>
                </c:pt>
                <c:pt idx="462">
                  <c:v>17.8</c:v>
                </c:pt>
                <c:pt idx="463">
                  <c:v>17.6</c:v>
                </c:pt>
                <c:pt idx="464">
                  <c:v>16.71</c:v>
                </c:pt>
                <c:pt idx="465">
                  <c:v>16.22</c:v>
                </c:pt>
                <c:pt idx="466">
                  <c:v>14.85</c:v>
                </c:pt>
                <c:pt idx="467">
                  <c:v>16.32</c:v>
                </c:pt>
                <c:pt idx="468">
                  <c:v>15.87</c:v>
                </c:pt>
                <c:pt idx="469">
                  <c:v>16.66</c:v>
                </c:pt>
                <c:pt idx="470">
                  <c:v>16.55</c:v>
                </c:pt>
                <c:pt idx="471">
                  <c:v>16.26</c:v>
                </c:pt>
                <c:pt idx="472">
                  <c:v>15.62</c:v>
                </c:pt>
                <c:pt idx="473">
                  <c:v>15.75</c:v>
                </c:pt>
                <c:pt idx="474">
                  <c:v>15.45</c:v>
                </c:pt>
                <c:pt idx="475">
                  <c:v>15.55</c:v>
                </c:pt>
                <c:pt idx="476">
                  <c:v>15.46</c:v>
                </c:pt>
                <c:pt idx="477">
                  <c:v>15.48</c:v>
                </c:pt>
                <c:pt idx="478">
                  <c:v>15.6</c:v>
                </c:pt>
                <c:pt idx="479">
                  <c:v>16.35</c:v>
                </c:pt>
                <c:pt idx="480">
                  <c:v>16.47999999999999</c:v>
                </c:pt>
                <c:pt idx="481">
                  <c:v>16.47</c:v>
                </c:pt>
                <c:pt idx="482">
                  <c:v>15.97</c:v>
                </c:pt>
                <c:pt idx="483">
                  <c:v>15.43</c:v>
                </c:pt>
                <c:pt idx="484">
                  <c:v>14.89</c:v>
                </c:pt>
                <c:pt idx="485">
                  <c:v>14.04</c:v>
                </c:pt>
                <c:pt idx="486">
                  <c:v>13.95</c:v>
                </c:pt>
                <c:pt idx="487">
                  <c:v>13.96</c:v>
                </c:pt>
                <c:pt idx="488">
                  <c:v>21.18</c:v>
                </c:pt>
                <c:pt idx="489">
                  <c:v>18.27999999999999</c:v>
                </c:pt>
                <c:pt idx="490">
                  <c:v>20.34</c:v>
                </c:pt>
                <c:pt idx="491">
                  <c:v>20.4</c:v>
                </c:pt>
                <c:pt idx="492">
                  <c:v>19.11000000000001</c:v>
                </c:pt>
                <c:pt idx="493">
                  <c:v>21.2</c:v>
                </c:pt>
                <c:pt idx="494">
                  <c:v>21.91999999999999</c:v>
                </c:pt>
                <c:pt idx="495">
                  <c:v>19.8</c:v>
                </c:pt>
                <c:pt idx="496">
                  <c:v>19.84</c:v>
                </c:pt>
                <c:pt idx="498">
                  <c:v>20.26</c:v>
                </c:pt>
                <c:pt idx="499">
                  <c:v>20.18</c:v>
                </c:pt>
                <c:pt idx="500">
                  <c:v>19.7</c:v>
                </c:pt>
                <c:pt idx="501">
                  <c:v>19.54</c:v>
                </c:pt>
                <c:pt idx="502">
                  <c:v>20.19</c:v>
                </c:pt>
                <c:pt idx="503">
                  <c:v>19.04</c:v>
                </c:pt>
                <c:pt idx="504">
                  <c:v>19.73999999999999</c:v>
                </c:pt>
                <c:pt idx="505">
                  <c:v>19.89</c:v>
                </c:pt>
                <c:pt idx="506">
                  <c:v>20.57</c:v>
                </c:pt>
                <c:pt idx="507">
                  <c:v>19.07999999999999</c:v>
                </c:pt>
                <c:pt idx="508">
                  <c:v>17.88</c:v>
                </c:pt>
                <c:pt idx="509">
                  <c:v>17.62</c:v>
                </c:pt>
                <c:pt idx="510">
                  <c:v>18.12</c:v>
                </c:pt>
                <c:pt idx="511">
                  <c:v>17.77999999999999</c:v>
                </c:pt>
                <c:pt idx="512">
                  <c:v>17.95999999999999</c:v>
                </c:pt>
                <c:pt idx="513">
                  <c:v>17.65</c:v>
                </c:pt>
                <c:pt idx="514">
                  <c:v>16.61000000000001</c:v>
                </c:pt>
                <c:pt idx="515">
                  <c:v>15.67</c:v>
                </c:pt>
                <c:pt idx="517">
                  <c:v>15.44</c:v>
                </c:pt>
                <c:pt idx="518">
                  <c:v>15.7</c:v>
                </c:pt>
                <c:pt idx="519">
                  <c:v>17.63000000000001</c:v>
                </c:pt>
                <c:pt idx="520">
                  <c:v>19.31</c:v>
                </c:pt>
                <c:pt idx="522">
                  <c:v>18.95</c:v>
                </c:pt>
                <c:pt idx="523">
                  <c:v>18.75</c:v>
                </c:pt>
                <c:pt idx="524">
                  <c:v>18.95999999999999</c:v>
                </c:pt>
                <c:pt idx="525">
                  <c:v>19.23</c:v>
                </c:pt>
                <c:pt idx="526">
                  <c:v>18.72</c:v>
                </c:pt>
                <c:pt idx="527">
                  <c:v>18.95999999999999</c:v>
                </c:pt>
                <c:pt idx="528">
                  <c:v>18.45</c:v>
                </c:pt>
                <c:pt idx="529">
                  <c:v>16.8</c:v>
                </c:pt>
                <c:pt idx="530">
                  <c:v>17.01000000000001</c:v>
                </c:pt>
                <c:pt idx="531">
                  <c:v>17.39</c:v>
                </c:pt>
                <c:pt idx="532">
                  <c:v>17.64</c:v>
                </c:pt>
                <c:pt idx="533">
                  <c:v>16.32</c:v>
                </c:pt>
                <c:pt idx="534">
                  <c:v>16.42</c:v>
                </c:pt>
                <c:pt idx="535">
                  <c:v>17.92</c:v>
                </c:pt>
                <c:pt idx="536">
                  <c:v>16.75</c:v>
                </c:pt>
                <c:pt idx="537">
                  <c:v>16.45999999999999</c:v>
                </c:pt>
                <c:pt idx="538">
                  <c:v>16.23999999999999</c:v>
                </c:pt>
                <c:pt idx="539">
                  <c:v>16.67000000000001</c:v>
                </c:pt>
                <c:pt idx="540">
                  <c:v>17.67000000000001</c:v>
                </c:pt>
                <c:pt idx="541">
                  <c:v>17.62</c:v>
                </c:pt>
                <c:pt idx="542">
                  <c:v>17.48999999999998</c:v>
                </c:pt>
                <c:pt idx="543">
                  <c:v>17.4</c:v>
                </c:pt>
                <c:pt idx="544">
                  <c:v>18.2</c:v>
                </c:pt>
                <c:pt idx="545">
                  <c:v>17.95999999999999</c:v>
                </c:pt>
                <c:pt idx="546">
                  <c:v>18.22</c:v>
                </c:pt>
                <c:pt idx="547">
                  <c:v>18.79</c:v>
                </c:pt>
                <c:pt idx="548">
                  <c:v>18.51000000000001</c:v>
                </c:pt>
                <c:pt idx="549">
                  <c:v>18.56</c:v>
                </c:pt>
                <c:pt idx="550">
                  <c:v>17.7</c:v>
                </c:pt>
                <c:pt idx="551">
                  <c:v>17.37</c:v>
                </c:pt>
                <c:pt idx="552">
                  <c:v>17.45</c:v>
                </c:pt>
                <c:pt idx="553">
                  <c:v>17.03</c:v>
                </c:pt>
                <c:pt idx="555">
                  <c:v>18.22</c:v>
                </c:pt>
                <c:pt idx="556">
                  <c:v>17.16</c:v>
                </c:pt>
                <c:pt idx="557">
                  <c:v>16.72</c:v>
                </c:pt>
                <c:pt idx="558">
                  <c:v>16.87</c:v>
                </c:pt>
                <c:pt idx="559">
                  <c:v>17.13000000000001</c:v>
                </c:pt>
                <c:pt idx="560">
                  <c:v>16.35</c:v>
                </c:pt>
                <c:pt idx="561">
                  <c:v>16.64</c:v>
                </c:pt>
                <c:pt idx="562">
                  <c:v>16.51000000000001</c:v>
                </c:pt>
                <c:pt idx="563">
                  <c:v>16.68</c:v>
                </c:pt>
                <c:pt idx="564">
                  <c:v>16.88</c:v>
                </c:pt>
                <c:pt idx="565">
                  <c:v>17.26</c:v>
                </c:pt>
                <c:pt idx="566">
                  <c:v>17.55</c:v>
                </c:pt>
                <c:pt idx="567">
                  <c:v>18.47</c:v>
                </c:pt>
                <c:pt idx="568">
                  <c:v>19.75</c:v>
                </c:pt>
                <c:pt idx="569">
                  <c:v>19.68</c:v>
                </c:pt>
                <c:pt idx="570">
                  <c:v>18.68</c:v>
                </c:pt>
                <c:pt idx="571">
                  <c:v>19.79</c:v>
                </c:pt>
                <c:pt idx="572">
                  <c:v>19.72</c:v>
                </c:pt>
                <c:pt idx="573">
                  <c:v>18.35</c:v>
                </c:pt>
                <c:pt idx="574">
                  <c:v>18.45999999999999</c:v>
                </c:pt>
                <c:pt idx="575">
                  <c:v>16.79</c:v>
                </c:pt>
                <c:pt idx="576">
                  <c:v>16.69</c:v>
                </c:pt>
                <c:pt idx="577">
                  <c:v>14.57</c:v>
                </c:pt>
                <c:pt idx="578">
                  <c:v>16.31</c:v>
                </c:pt>
                <c:pt idx="579">
                  <c:v>16.73</c:v>
                </c:pt>
                <c:pt idx="580">
                  <c:v>16.32</c:v>
                </c:pt>
                <c:pt idx="581">
                  <c:v>16.19</c:v>
                </c:pt>
                <c:pt idx="582">
                  <c:v>15.69</c:v>
                </c:pt>
                <c:pt idx="583">
                  <c:v>16.02</c:v>
                </c:pt>
                <c:pt idx="584">
                  <c:v>15.97</c:v>
                </c:pt>
                <c:pt idx="585">
                  <c:v>16.18</c:v>
                </c:pt>
                <c:pt idx="586">
                  <c:v>16.47999999999999</c:v>
                </c:pt>
                <c:pt idx="587">
                  <c:v>17.06</c:v>
                </c:pt>
                <c:pt idx="588">
                  <c:v>17.45999999999999</c:v>
                </c:pt>
                <c:pt idx="589">
                  <c:v>16.72</c:v>
                </c:pt>
                <c:pt idx="590">
                  <c:v>18.81</c:v>
                </c:pt>
                <c:pt idx="591">
                  <c:v>20.15</c:v>
                </c:pt>
                <c:pt idx="592">
                  <c:v>17.89</c:v>
                </c:pt>
                <c:pt idx="593">
                  <c:v>16.85</c:v>
                </c:pt>
                <c:pt idx="594">
                  <c:v>15.65</c:v>
                </c:pt>
                <c:pt idx="595">
                  <c:v>15.98</c:v>
                </c:pt>
                <c:pt idx="596">
                  <c:v>16.03</c:v>
                </c:pt>
                <c:pt idx="597">
                  <c:v>14.85</c:v>
                </c:pt>
                <c:pt idx="599">
                  <c:v>15.93</c:v>
                </c:pt>
                <c:pt idx="600">
                  <c:v>16.53</c:v>
                </c:pt>
                <c:pt idx="601">
                  <c:v>15.96</c:v>
                </c:pt>
                <c:pt idx="602">
                  <c:v>15.83</c:v>
                </c:pt>
                <c:pt idx="603">
                  <c:v>16.31</c:v>
                </c:pt>
                <c:pt idx="604">
                  <c:v>16.48999999999998</c:v>
                </c:pt>
                <c:pt idx="605">
                  <c:v>16.23999999999999</c:v>
                </c:pt>
                <c:pt idx="606">
                  <c:v>15.95</c:v>
                </c:pt>
                <c:pt idx="607">
                  <c:v>15.53</c:v>
                </c:pt>
                <c:pt idx="608">
                  <c:v>16.61000000000001</c:v>
                </c:pt>
                <c:pt idx="609">
                  <c:v>16.92</c:v>
                </c:pt>
                <c:pt idx="610">
                  <c:v>16.66</c:v>
                </c:pt>
                <c:pt idx="611">
                  <c:v>16.81</c:v>
                </c:pt>
                <c:pt idx="612">
                  <c:v>16.54</c:v>
                </c:pt>
                <c:pt idx="613">
                  <c:v>15.65</c:v>
                </c:pt>
                <c:pt idx="614">
                  <c:v>15.17</c:v>
                </c:pt>
                <c:pt idx="615">
                  <c:v>15.68</c:v>
                </c:pt>
                <c:pt idx="616">
                  <c:v>15.19</c:v>
                </c:pt>
                <c:pt idx="617">
                  <c:v>15.49</c:v>
                </c:pt>
                <c:pt idx="618">
                  <c:v>14.82</c:v>
                </c:pt>
                <c:pt idx="619">
                  <c:v>14.62</c:v>
                </c:pt>
                <c:pt idx="620">
                  <c:v>13.57</c:v>
                </c:pt>
                <c:pt idx="621">
                  <c:v>13.62</c:v>
                </c:pt>
                <c:pt idx="622">
                  <c:v>13.92</c:v>
                </c:pt>
                <c:pt idx="623">
                  <c:v>13.73</c:v>
                </c:pt>
                <c:pt idx="625">
                  <c:v>14.92</c:v>
                </c:pt>
                <c:pt idx="626">
                  <c:v>13.99</c:v>
                </c:pt>
                <c:pt idx="627">
                  <c:v>13.77</c:v>
                </c:pt>
                <c:pt idx="628">
                  <c:v>13.86</c:v>
                </c:pt>
                <c:pt idx="629">
                  <c:v>14.43</c:v>
                </c:pt>
                <c:pt idx="630">
                  <c:v>14.57</c:v>
                </c:pt>
                <c:pt idx="631">
                  <c:v>14.35</c:v>
                </c:pt>
                <c:pt idx="632">
                  <c:v>13.66</c:v>
                </c:pt>
                <c:pt idx="633">
                  <c:v>14.65</c:v>
                </c:pt>
                <c:pt idx="634">
                  <c:v>15.45</c:v>
                </c:pt>
                <c:pt idx="635">
                  <c:v>15.97</c:v>
                </c:pt>
                <c:pt idx="636">
                  <c:v>16.62</c:v>
                </c:pt>
                <c:pt idx="637">
                  <c:v>16.29</c:v>
                </c:pt>
                <c:pt idx="638">
                  <c:v>14.95</c:v>
                </c:pt>
                <c:pt idx="639">
                  <c:v>14.76</c:v>
                </c:pt>
                <c:pt idx="640">
                  <c:v>15.22</c:v>
                </c:pt>
                <c:pt idx="641">
                  <c:v>18.07999999999999</c:v>
                </c:pt>
                <c:pt idx="642">
                  <c:v>18.2</c:v>
                </c:pt>
                <c:pt idx="643">
                  <c:v>16.31</c:v>
                </c:pt>
                <c:pt idx="644">
                  <c:v>16.66</c:v>
                </c:pt>
                <c:pt idx="645">
                  <c:v>14.53</c:v>
                </c:pt>
                <c:pt idx="646">
                  <c:v>14.4</c:v>
                </c:pt>
                <c:pt idx="647">
                  <c:v>14.4</c:v>
                </c:pt>
                <c:pt idx="648">
                  <c:v>14.67</c:v>
                </c:pt>
                <c:pt idx="649">
                  <c:v>13.21</c:v>
                </c:pt>
                <c:pt idx="650">
                  <c:v>13.35</c:v>
                </c:pt>
                <c:pt idx="651">
                  <c:v>13.34</c:v>
                </c:pt>
                <c:pt idx="652">
                  <c:v>13.88</c:v>
                </c:pt>
                <c:pt idx="654">
                  <c:v>14.87</c:v>
                </c:pt>
                <c:pt idx="655">
                  <c:v>15.83</c:v>
                </c:pt>
                <c:pt idx="656">
                  <c:v>15.53</c:v>
                </c:pt>
                <c:pt idx="657">
                  <c:v>14.6</c:v>
                </c:pt>
                <c:pt idx="658">
                  <c:v>13.7</c:v>
                </c:pt>
                <c:pt idx="659">
                  <c:v>14.01</c:v>
                </c:pt>
                <c:pt idx="660">
                  <c:v>12.85</c:v>
                </c:pt>
                <c:pt idx="661">
                  <c:v>12.52</c:v>
                </c:pt>
                <c:pt idx="662">
                  <c:v>12.27</c:v>
                </c:pt>
                <c:pt idx="663">
                  <c:v>12.6</c:v>
                </c:pt>
                <c:pt idx="664">
                  <c:v>12.66</c:v>
                </c:pt>
                <c:pt idx="665">
                  <c:v>12.6</c:v>
                </c:pt>
                <c:pt idx="666">
                  <c:v>13.57</c:v>
                </c:pt>
                <c:pt idx="667">
                  <c:v>13.33</c:v>
                </c:pt>
                <c:pt idx="668">
                  <c:v>13.37</c:v>
                </c:pt>
                <c:pt idx="669">
                  <c:v>13.9</c:v>
                </c:pt>
                <c:pt idx="670">
                  <c:v>13.05</c:v>
                </c:pt>
                <c:pt idx="671">
                  <c:v>13.44</c:v>
                </c:pt>
                <c:pt idx="672">
                  <c:v>13.5</c:v>
                </c:pt>
                <c:pt idx="673">
                  <c:v>13.17</c:v>
                </c:pt>
                <c:pt idx="674">
                  <c:v>13.83</c:v>
                </c:pt>
                <c:pt idx="675">
                  <c:v>13.58</c:v>
                </c:pt>
                <c:pt idx="676">
                  <c:v>13.82</c:v>
                </c:pt>
                <c:pt idx="677">
                  <c:v>14.23</c:v>
                </c:pt>
                <c:pt idx="678">
                  <c:v>13.94</c:v>
                </c:pt>
                <c:pt idx="679">
                  <c:v>14.51</c:v>
                </c:pt>
                <c:pt idx="680">
                  <c:v>15.09</c:v>
                </c:pt>
                <c:pt idx="681">
                  <c:v>14.88</c:v>
                </c:pt>
                <c:pt idx="682">
                  <c:v>15.34</c:v>
                </c:pt>
                <c:pt idx="683">
                  <c:v>14.66</c:v>
                </c:pt>
                <c:pt idx="684">
                  <c:v>14.61</c:v>
                </c:pt>
                <c:pt idx="685">
                  <c:v>13.84</c:v>
                </c:pt>
                <c:pt idx="686">
                  <c:v>14.35</c:v>
                </c:pt>
                <c:pt idx="687">
                  <c:v>14.48</c:v>
                </c:pt>
                <c:pt idx="688">
                  <c:v>15.01</c:v>
                </c:pt>
                <c:pt idx="689">
                  <c:v>15.31</c:v>
                </c:pt>
                <c:pt idx="690">
                  <c:v>15.88</c:v>
                </c:pt>
                <c:pt idx="691">
                  <c:v>14.5</c:v>
                </c:pt>
                <c:pt idx="692">
                  <c:v>13.66</c:v>
                </c:pt>
                <c:pt idx="693">
                  <c:v>13.14</c:v>
                </c:pt>
                <c:pt idx="694">
                  <c:v>13.58</c:v>
                </c:pt>
                <c:pt idx="695">
                  <c:v>13.4</c:v>
                </c:pt>
                <c:pt idx="696">
                  <c:v>12.73</c:v>
                </c:pt>
                <c:pt idx="697">
                  <c:v>12.88</c:v>
                </c:pt>
                <c:pt idx="698">
                  <c:v>12.98</c:v>
                </c:pt>
                <c:pt idx="700">
                  <c:v>13.65</c:v>
                </c:pt>
                <c:pt idx="701">
                  <c:v>13.36</c:v>
                </c:pt>
                <c:pt idx="702">
                  <c:v>12.92</c:v>
                </c:pt>
                <c:pt idx="703">
                  <c:v>12.47</c:v>
                </c:pt>
                <c:pt idx="704">
                  <c:v>13.0</c:v>
                </c:pt>
                <c:pt idx="705">
                  <c:v>13.63</c:v>
                </c:pt>
                <c:pt idx="706">
                  <c:v>14.72</c:v>
                </c:pt>
                <c:pt idx="707">
                  <c:v>14.31</c:v>
                </c:pt>
                <c:pt idx="708">
                  <c:v>13.74</c:v>
                </c:pt>
                <c:pt idx="709">
                  <c:v>13.45</c:v>
                </c:pt>
                <c:pt idx="710">
                  <c:v>13.88</c:v>
                </c:pt>
                <c:pt idx="711">
                  <c:v>13.83</c:v>
                </c:pt>
                <c:pt idx="712">
                  <c:v>13.44</c:v>
                </c:pt>
                <c:pt idx="713">
                  <c:v>14.8</c:v>
                </c:pt>
                <c:pt idx="714">
                  <c:v>15.19</c:v>
                </c:pt>
                <c:pt idx="715">
                  <c:v>14.97</c:v>
                </c:pt>
                <c:pt idx="716">
                  <c:v>14.28</c:v>
                </c:pt>
                <c:pt idx="717">
                  <c:v>16.31</c:v>
                </c:pt>
                <c:pt idx="718">
                  <c:v>17.79</c:v>
                </c:pt>
                <c:pt idx="719">
                  <c:v>20.01000000000001</c:v>
                </c:pt>
                <c:pt idx="720">
                  <c:v>19.42</c:v>
                </c:pt>
                <c:pt idx="721">
                  <c:v>20.23</c:v>
                </c:pt>
                <c:pt idx="722">
                  <c:v>19.26</c:v>
                </c:pt>
                <c:pt idx="723">
                  <c:v>20.51</c:v>
                </c:pt>
                <c:pt idx="724">
                  <c:v>19.48999999999998</c:v>
                </c:pt>
                <c:pt idx="725">
                  <c:v>17.9</c:v>
                </c:pt>
                <c:pt idx="726">
                  <c:v>18.42</c:v>
                </c:pt>
                <c:pt idx="727">
                  <c:v>17.11000000000001</c:v>
                </c:pt>
                <c:pt idx="728">
                  <c:v>17.01000000000001</c:v>
                </c:pt>
                <c:pt idx="729">
                  <c:v>17.31</c:v>
                </c:pt>
                <c:pt idx="730">
                  <c:v>16.87</c:v>
                </c:pt>
                <c:pt idx="731">
                  <c:v>16.62</c:v>
                </c:pt>
                <c:pt idx="732">
                  <c:v>15.84</c:v>
                </c:pt>
                <c:pt idx="733">
                  <c:v>16.45999999999999</c:v>
                </c:pt>
                <c:pt idx="734">
                  <c:v>16.32</c:v>
                </c:pt>
                <c:pt idx="735">
                  <c:v>16.23999999999999</c:v>
                </c:pt>
                <c:pt idx="736">
                  <c:v>15.95</c:v>
                </c:pt>
                <c:pt idx="737">
                  <c:v>15.47</c:v>
                </c:pt>
                <c:pt idx="738">
                  <c:v>16.15</c:v>
                </c:pt>
                <c:pt idx="739">
                  <c:v>16.67000000000001</c:v>
                </c:pt>
                <c:pt idx="740">
                  <c:v>17.32999999999999</c:v>
                </c:pt>
                <c:pt idx="741">
                  <c:v>16.27999999999999</c:v>
                </c:pt>
                <c:pt idx="742">
                  <c:v>15.38</c:v>
                </c:pt>
                <c:pt idx="743">
                  <c:v>14.69</c:v>
                </c:pt>
                <c:pt idx="744">
                  <c:v>14.23</c:v>
                </c:pt>
                <c:pt idx="745">
                  <c:v>14.37</c:v>
                </c:pt>
                <c:pt idx="746">
                  <c:v>13.99</c:v>
                </c:pt>
                <c:pt idx="747">
                  <c:v>14.37</c:v>
                </c:pt>
                <c:pt idx="748">
                  <c:v>14.61</c:v>
                </c:pt>
                <c:pt idx="749">
                  <c:v>14.86</c:v>
                </c:pt>
                <c:pt idx="750">
                  <c:v>15.01</c:v>
                </c:pt>
                <c:pt idx="751">
                  <c:v>14.55</c:v>
                </c:pt>
                <c:pt idx="752">
                  <c:v>14.33</c:v>
                </c:pt>
                <c:pt idx="753">
                  <c:v>13.67</c:v>
                </c:pt>
                <c:pt idx="754">
                  <c:v>13.4</c:v>
                </c:pt>
                <c:pt idx="755">
                  <c:v>12.66</c:v>
                </c:pt>
                <c:pt idx="756">
                  <c:v>12.5</c:v>
                </c:pt>
                <c:pt idx="758">
                  <c:v>12.58</c:v>
                </c:pt>
                <c:pt idx="759">
                  <c:v>13.01</c:v>
                </c:pt>
                <c:pt idx="760">
                  <c:v>12.8</c:v>
                </c:pt>
                <c:pt idx="761">
                  <c:v>12.56</c:v>
                </c:pt>
                <c:pt idx="762">
                  <c:v>12.03</c:v>
                </c:pt>
                <c:pt idx="763">
                  <c:v>11.81</c:v>
                </c:pt>
                <c:pt idx="764">
                  <c:v>12.0</c:v>
                </c:pt>
                <c:pt idx="765">
                  <c:v>11.73</c:v>
                </c:pt>
                <c:pt idx="766">
                  <c:v>12.58</c:v>
                </c:pt>
                <c:pt idx="767">
                  <c:v>12.75</c:v>
                </c:pt>
                <c:pt idx="768">
                  <c:v>12.34</c:v>
                </c:pt>
                <c:pt idx="769">
                  <c:v>12.66</c:v>
                </c:pt>
                <c:pt idx="770">
                  <c:v>12.41</c:v>
                </c:pt>
                <c:pt idx="771">
                  <c:v>12.58</c:v>
                </c:pt>
                <c:pt idx="772">
                  <c:v>12.14</c:v>
                </c:pt>
                <c:pt idx="773">
                  <c:v>11.66</c:v>
                </c:pt>
                <c:pt idx="774">
                  <c:v>11.65</c:v>
                </c:pt>
                <c:pt idx="775">
                  <c:v>11.75</c:v>
                </c:pt>
                <c:pt idx="776">
                  <c:v>11.51</c:v>
                </c:pt>
                <c:pt idx="777">
                  <c:v>11.57</c:v>
                </c:pt>
                <c:pt idx="779">
                  <c:v>12.22</c:v>
                </c:pt>
                <c:pt idx="780">
                  <c:v>12.29</c:v>
                </c:pt>
                <c:pt idx="781">
                  <c:v>12.6</c:v>
                </c:pt>
                <c:pt idx="782">
                  <c:v>12.57</c:v>
                </c:pt>
                <c:pt idx="784">
                  <c:v>13.36</c:v>
                </c:pt>
                <c:pt idx="785">
                  <c:v>13.35</c:v>
                </c:pt>
                <c:pt idx="786">
                  <c:v>13.37</c:v>
                </c:pt>
                <c:pt idx="787">
                  <c:v>14.72</c:v>
                </c:pt>
                <c:pt idx="788">
                  <c:v>13.77</c:v>
                </c:pt>
                <c:pt idx="789">
                  <c:v>12.86</c:v>
                </c:pt>
                <c:pt idx="790">
                  <c:v>12.78</c:v>
                </c:pt>
                <c:pt idx="791">
                  <c:v>12.42</c:v>
                </c:pt>
                <c:pt idx="792">
                  <c:v>11.99</c:v>
                </c:pt>
                <c:pt idx="793">
                  <c:v>11.57</c:v>
                </c:pt>
                <c:pt idx="794">
                  <c:v>11.49</c:v>
                </c:pt>
                <c:pt idx="795">
                  <c:v>12.06</c:v>
                </c:pt>
                <c:pt idx="796">
                  <c:v>12.15</c:v>
                </c:pt>
                <c:pt idx="797">
                  <c:v>11.69</c:v>
                </c:pt>
                <c:pt idx="798">
                  <c:v>11.3</c:v>
                </c:pt>
                <c:pt idx="799">
                  <c:v>11.38</c:v>
                </c:pt>
                <c:pt idx="800">
                  <c:v>11.45</c:v>
                </c:pt>
                <c:pt idx="801">
                  <c:v>12.01</c:v>
                </c:pt>
                <c:pt idx="802">
                  <c:v>12.04</c:v>
                </c:pt>
                <c:pt idx="803">
                  <c:v>12.42</c:v>
                </c:pt>
                <c:pt idx="804">
                  <c:v>12.33</c:v>
                </c:pt>
                <c:pt idx="805">
                  <c:v>12.25</c:v>
                </c:pt>
                <c:pt idx="806">
                  <c:v>12.12</c:v>
                </c:pt>
                <c:pt idx="807">
                  <c:v>12.29</c:v>
                </c:pt>
                <c:pt idx="808">
                  <c:v>12.9</c:v>
                </c:pt>
                <c:pt idx="809">
                  <c:v>13.22</c:v>
                </c:pt>
                <c:pt idx="810">
                  <c:v>13.48</c:v>
                </c:pt>
                <c:pt idx="811">
                  <c:v>13.43</c:v>
                </c:pt>
                <c:pt idx="812">
                  <c:v>12.69</c:v>
                </c:pt>
                <c:pt idx="813">
                  <c:v>12.38</c:v>
                </c:pt>
                <c:pt idx="815">
                  <c:v>15.76</c:v>
                </c:pt>
                <c:pt idx="816">
                  <c:v>15.9</c:v>
                </c:pt>
                <c:pt idx="817">
                  <c:v>15.56</c:v>
                </c:pt>
                <c:pt idx="818">
                  <c:v>15.02</c:v>
                </c:pt>
                <c:pt idx="819">
                  <c:v>14.7</c:v>
                </c:pt>
                <c:pt idx="820">
                  <c:v>15.04</c:v>
                </c:pt>
                <c:pt idx="821">
                  <c:v>14.72</c:v>
                </c:pt>
                <c:pt idx="822">
                  <c:v>13.76</c:v>
                </c:pt>
                <c:pt idx="823">
                  <c:v>13.16</c:v>
                </c:pt>
                <c:pt idx="824">
                  <c:v>13.6</c:v>
                </c:pt>
                <c:pt idx="825">
                  <c:v>12.49</c:v>
                </c:pt>
                <c:pt idx="826">
                  <c:v>13.13</c:v>
                </c:pt>
                <c:pt idx="827">
                  <c:v>13.44</c:v>
                </c:pt>
                <c:pt idx="828">
                  <c:v>14.08</c:v>
                </c:pt>
                <c:pt idx="829">
                  <c:v>16.22</c:v>
                </c:pt>
                <c:pt idx="830">
                  <c:v>14.17</c:v>
                </c:pt>
                <c:pt idx="831">
                  <c:v>13.91</c:v>
                </c:pt>
                <c:pt idx="832">
                  <c:v>14.26</c:v>
                </c:pt>
                <c:pt idx="833">
                  <c:v>15.66</c:v>
                </c:pt>
                <c:pt idx="834">
                  <c:v>14.74</c:v>
                </c:pt>
                <c:pt idx="835">
                  <c:v>14.51</c:v>
                </c:pt>
                <c:pt idx="836">
                  <c:v>14.53</c:v>
                </c:pt>
                <c:pt idx="837">
                  <c:v>14.17</c:v>
                </c:pt>
                <c:pt idx="838">
                  <c:v>13.23</c:v>
                </c:pt>
                <c:pt idx="839">
                  <c:v>13.66</c:v>
                </c:pt>
                <c:pt idx="840">
                  <c:v>13.02</c:v>
                </c:pt>
                <c:pt idx="841">
                  <c:v>12.44</c:v>
                </c:pt>
                <c:pt idx="842">
                  <c:v>12.08</c:v>
                </c:pt>
                <c:pt idx="843">
                  <c:v>12.21</c:v>
                </c:pt>
                <c:pt idx="844">
                  <c:v>12.63</c:v>
                </c:pt>
                <c:pt idx="845">
                  <c:v>12.23</c:v>
                </c:pt>
                <c:pt idx="846">
                  <c:v>12.53</c:v>
                </c:pt>
                <c:pt idx="847">
                  <c:v>13.02</c:v>
                </c:pt>
                <c:pt idx="848">
                  <c:v>14.5</c:v>
                </c:pt>
                <c:pt idx="849">
                  <c:v>14.12</c:v>
                </c:pt>
                <c:pt idx="850">
                  <c:v>14.24</c:v>
                </c:pt>
                <c:pt idx="851">
                  <c:v>13.64</c:v>
                </c:pt>
                <c:pt idx="852">
                  <c:v>12.83</c:v>
                </c:pt>
                <c:pt idx="854">
                  <c:v>11.93</c:v>
                </c:pt>
                <c:pt idx="855">
                  <c:v>11.7</c:v>
                </c:pt>
                <c:pt idx="856">
                  <c:v>11.76</c:v>
                </c:pt>
                <c:pt idx="857">
                  <c:v>10.96</c:v>
                </c:pt>
                <c:pt idx="858">
                  <c:v>11.29</c:v>
                </c:pt>
                <c:pt idx="859">
                  <c:v>12.06</c:v>
                </c:pt>
                <c:pt idx="860">
                  <c:v>11.94</c:v>
                </c:pt>
                <c:pt idx="861">
                  <c:v>12.11</c:v>
                </c:pt>
                <c:pt idx="862">
                  <c:v>12.68</c:v>
                </c:pt>
                <c:pt idx="863">
                  <c:v>13.36</c:v>
                </c:pt>
                <c:pt idx="864">
                  <c:v>15.25</c:v>
                </c:pt>
                <c:pt idx="865">
                  <c:v>13.93</c:v>
                </c:pt>
                <c:pt idx="866">
                  <c:v>13.12</c:v>
                </c:pt>
                <c:pt idx="867">
                  <c:v>12.8</c:v>
                </c:pt>
                <c:pt idx="868">
                  <c:v>12.42</c:v>
                </c:pt>
                <c:pt idx="869">
                  <c:v>12.9</c:v>
                </c:pt>
                <c:pt idx="870">
                  <c:v>12.14</c:v>
                </c:pt>
                <c:pt idx="871">
                  <c:v>12.38</c:v>
                </c:pt>
                <c:pt idx="872">
                  <c:v>13.22</c:v>
                </c:pt>
                <c:pt idx="873">
                  <c:v>13.01</c:v>
                </c:pt>
                <c:pt idx="874">
                  <c:v>13.72</c:v>
                </c:pt>
                <c:pt idx="875">
                  <c:v>13.35</c:v>
                </c:pt>
                <c:pt idx="876">
                  <c:v>13.56</c:v>
                </c:pt>
                <c:pt idx="877">
                  <c:v>14.76</c:v>
                </c:pt>
                <c:pt idx="878">
                  <c:v>14.39</c:v>
                </c:pt>
                <c:pt idx="879">
                  <c:v>14.13</c:v>
                </c:pt>
                <c:pt idx="880">
                  <c:v>14.19</c:v>
                </c:pt>
                <c:pt idx="881">
                  <c:v>14.29</c:v>
                </c:pt>
                <c:pt idx="882">
                  <c:v>13.98</c:v>
                </c:pt>
                <c:pt idx="883">
                  <c:v>14.51</c:v>
                </c:pt>
                <c:pt idx="884">
                  <c:v>14.1</c:v>
                </c:pt>
                <c:pt idx="885">
                  <c:v>14.04</c:v>
                </c:pt>
                <c:pt idx="886">
                  <c:v>12.88</c:v>
                </c:pt>
                <c:pt idx="887">
                  <c:v>13.1</c:v>
                </c:pt>
                <c:pt idx="888">
                  <c:v>13.47</c:v>
                </c:pt>
                <c:pt idx="890">
                  <c:v>13.67</c:v>
                </c:pt>
                <c:pt idx="891">
                  <c:v>13.48</c:v>
                </c:pt>
                <c:pt idx="892">
                  <c:v>13.54</c:v>
                </c:pt>
                <c:pt idx="893">
                  <c:v>12.86</c:v>
                </c:pt>
                <c:pt idx="894">
                  <c:v>14.07</c:v>
                </c:pt>
                <c:pt idx="895">
                  <c:v>14.74</c:v>
                </c:pt>
                <c:pt idx="896">
                  <c:v>13.96</c:v>
                </c:pt>
                <c:pt idx="897">
                  <c:v>13.31</c:v>
                </c:pt>
                <c:pt idx="898">
                  <c:v>12.71</c:v>
                </c:pt>
                <c:pt idx="899">
                  <c:v>12.33</c:v>
                </c:pt>
                <c:pt idx="900">
                  <c:v>11.99</c:v>
                </c:pt>
                <c:pt idx="901">
                  <c:v>11.87</c:v>
                </c:pt>
                <c:pt idx="902">
                  <c:v>11.66</c:v>
                </c:pt>
                <c:pt idx="903">
                  <c:v>12.24</c:v>
                </c:pt>
                <c:pt idx="904">
                  <c:v>12.25</c:v>
                </c:pt>
                <c:pt idx="905">
                  <c:v>11.65</c:v>
                </c:pt>
                <c:pt idx="906">
                  <c:v>12.04</c:v>
                </c:pt>
                <c:pt idx="907">
                  <c:v>12.25</c:v>
                </c:pt>
                <c:pt idx="908">
                  <c:v>11.25</c:v>
                </c:pt>
                <c:pt idx="909">
                  <c:v>11.11</c:v>
                </c:pt>
                <c:pt idx="910">
                  <c:v>11.29</c:v>
                </c:pt>
                <c:pt idx="911">
                  <c:v>11.26</c:v>
                </c:pt>
                <c:pt idx="912">
                  <c:v>11.51</c:v>
                </c:pt>
                <c:pt idx="913">
                  <c:v>11.33</c:v>
                </c:pt>
                <c:pt idx="915">
                  <c:v>13.87</c:v>
                </c:pt>
                <c:pt idx="916">
                  <c:v>13.05</c:v>
                </c:pt>
                <c:pt idx="917">
                  <c:v>12.24</c:v>
                </c:pt>
                <c:pt idx="918">
                  <c:v>10.8</c:v>
                </c:pt>
                <c:pt idx="919">
                  <c:v>10.85</c:v>
                </c:pt>
                <c:pt idx="920">
                  <c:v>11.02</c:v>
                </c:pt>
                <c:pt idx="921">
                  <c:v>10.78</c:v>
                </c:pt>
                <c:pt idx="922">
                  <c:v>10.6</c:v>
                </c:pt>
                <c:pt idx="923">
                  <c:v>10.96</c:v>
                </c:pt>
                <c:pt idx="924">
                  <c:v>11.46</c:v>
                </c:pt>
                <c:pt idx="925">
                  <c:v>11.05</c:v>
                </c:pt>
                <c:pt idx="926">
                  <c:v>11.97</c:v>
                </c:pt>
                <c:pt idx="927">
                  <c:v>11.69</c:v>
                </c:pt>
                <c:pt idx="928">
                  <c:v>11.32</c:v>
                </c:pt>
                <c:pt idx="929">
                  <c:v>11.32</c:v>
                </c:pt>
                <c:pt idx="930">
                  <c:v>11.34</c:v>
                </c:pt>
                <c:pt idx="931">
                  <c:v>11.37</c:v>
                </c:pt>
                <c:pt idx="932">
                  <c:v>11.25</c:v>
                </c:pt>
                <c:pt idx="933">
                  <c:v>11.73</c:v>
                </c:pt>
                <c:pt idx="934">
                  <c:v>11.47</c:v>
                </c:pt>
                <c:pt idx="935">
                  <c:v>11.49</c:v>
                </c:pt>
                <c:pt idx="936">
                  <c:v>11.71</c:v>
                </c:pt>
                <c:pt idx="937">
                  <c:v>12.03</c:v>
                </c:pt>
                <c:pt idx="938">
                  <c:v>12.33</c:v>
                </c:pt>
                <c:pt idx="939">
                  <c:v>12.39</c:v>
                </c:pt>
                <c:pt idx="940">
                  <c:v>12.31</c:v>
                </c:pt>
                <c:pt idx="941">
                  <c:v>12.07</c:v>
                </c:pt>
                <c:pt idx="942">
                  <c:v>12.38</c:v>
                </c:pt>
                <c:pt idx="943">
                  <c:v>12.19</c:v>
                </c:pt>
                <c:pt idx="944">
                  <c:v>11.69</c:v>
                </c:pt>
                <c:pt idx="945">
                  <c:v>11.59</c:v>
                </c:pt>
                <c:pt idx="946">
                  <c:v>11.52</c:v>
                </c:pt>
                <c:pt idx="947">
                  <c:v>11.63</c:v>
                </c:pt>
                <c:pt idx="948">
                  <c:v>11.62</c:v>
                </c:pt>
                <c:pt idx="949">
                  <c:v>12.15</c:v>
                </c:pt>
                <c:pt idx="950">
                  <c:v>11.8</c:v>
                </c:pt>
                <c:pt idx="951">
                  <c:v>12.1</c:v>
                </c:pt>
                <c:pt idx="952">
                  <c:v>12.14</c:v>
                </c:pt>
                <c:pt idx="953">
                  <c:v>11.91</c:v>
                </c:pt>
                <c:pt idx="954">
                  <c:v>11.74</c:v>
                </c:pt>
                <c:pt idx="955">
                  <c:v>11.85</c:v>
                </c:pt>
                <c:pt idx="956">
                  <c:v>11.48</c:v>
                </c:pt>
                <c:pt idx="957">
                  <c:v>11.87</c:v>
                </c:pt>
                <c:pt idx="958">
                  <c:v>11.16</c:v>
                </c:pt>
                <c:pt idx="960">
                  <c:v>12.9</c:v>
                </c:pt>
                <c:pt idx="961">
                  <c:v>13.24</c:v>
                </c:pt>
                <c:pt idx="962">
                  <c:v>12.67</c:v>
                </c:pt>
                <c:pt idx="963">
                  <c:v>11.7</c:v>
                </c:pt>
                <c:pt idx="964">
                  <c:v>12.16</c:v>
                </c:pt>
                <c:pt idx="965">
                  <c:v>13.15</c:v>
                </c:pt>
                <c:pt idx="966">
                  <c:v>12.7</c:v>
                </c:pt>
                <c:pt idx="967">
                  <c:v>13.36</c:v>
                </c:pt>
                <c:pt idx="968">
                  <c:v>13.39</c:v>
                </c:pt>
                <c:pt idx="969">
                  <c:v>14.6</c:v>
                </c:pt>
                <c:pt idx="970">
                  <c:v>17.3</c:v>
                </c:pt>
                <c:pt idx="971">
                  <c:v>13.75</c:v>
                </c:pt>
                <c:pt idx="972">
                  <c:v>13.36</c:v>
                </c:pt>
                <c:pt idx="973">
                  <c:v>12.47</c:v>
                </c:pt>
                <c:pt idx="974">
                  <c:v>12.49</c:v>
                </c:pt>
                <c:pt idx="975">
                  <c:v>12.19</c:v>
                </c:pt>
                <c:pt idx="976">
                  <c:v>12.63</c:v>
                </c:pt>
                <c:pt idx="977">
                  <c:v>12.99</c:v>
                </c:pt>
                <c:pt idx="978">
                  <c:v>11.83</c:v>
                </c:pt>
                <c:pt idx="979">
                  <c:v>12.85</c:v>
                </c:pt>
                <c:pt idx="980">
                  <c:v>12.97</c:v>
                </c:pt>
                <c:pt idx="981">
                  <c:v>12.68</c:v>
                </c:pt>
                <c:pt idx="982">
                  <c:v>13.14</c:v>
                </c:pt>
                <c:pt idx="983">
                  <c:v>12.04</c:v>
                </c:pt>
                <c:pt idx="984">
                  <c:v>12.26</c:v>
                </c:pt>
                <c:pt idx="985">
                  <c:v>12.41</c:v>
                </c:pt>
                <c:pt idx="986">
                  <c:v>11.38</c:v>
                </c:pt>
                <c:pt idx="987">
                  <c:v>11.0</c:v>
                </c:pt>
                <c:pt idx="988">
                  <c:v>10.87</c:v>
                </c:pt>
                <c:pt idx="989">
                  <c:v>11.33</c:v>
                </c:pt>
                <c:pt idx="990">
                  <c:v>11.61</c:v>
                </c:pt>
                <c:pt idx="991">
                  <c:v>11.32</c:v>
                </c:pt>
                <c:pt idx="992">
                  <c:v>11.2</c:v>
                </c:pt>
                <c:pt idx="993">
                  <c:v>11.48</c:v>
                </c:pt>
                <c:pt idx="994">
                  <c:v>11.83</c:v>
                </c:pt>
                <c:pt idx="995">
                  <c:v>11.83</c:v>
                </c:pt>
                <c:pt idx="996">
                  <c:v>12.01</c:v>
                </c:pt>
                <c:pt idx="997">
                  <c:v>11.88</c:v>
                </c:pt>
                <c:pt idx="998">
                  <c:v>11.46</c:v>
                </c:pt>
                <c:pt idx="999">
                  <c:v>11.78</c:v>
                </c:pt>
                <c:pt idx="1000">
                  <c:v>11.74</c:v>
                </c:pt>
                <c:pt idx="1001">
                  <c:v>13.26</c:v>
                </c:pt>
                <c:pt idx="1002">
                  <c:v>14.68</c:v>
                </c:pt>
                <c:pt idx="1003">
                  <c:v>14.97</c:v>
                </c:pt>
                <c:pt idx="1004">
                  <c:v>14.31</c:v>
                </c:pt>
                <c:pt idx="1005">
                  <c:v>13.94</c:v>
                </c:pt>
                <c:pt idx="1006">
                  <c:v>13.72</c:v>
                </c:pt>
                <c:pt idx="1007">
                  <c:v>13.88</c:v>
                </c:pt>
                <c:pt idx="1008">
                  <c:v>13.33</c:v>
                </c:pt>
                <c:pt idx="1009">
                  <c:v>14.46</c:v>
                </c:pt>
                <c:pt idx="1010">
                  <c:v>15.11</c:v>
                </c:pt>
                <c:pt idx="1011">
                  <c:v>15.57</c:v>
                </c:pt>
                <c:pt idx="1012">
                  <c:v>14.65</c:v>
                </c:pt>
                <c:pt idx="1013">
                  <c:v>15.03</c:v>
                </c:pt>
                <c:pt idx="1014">
                  <c:v>15.9</c:v>
                </c:pt>
                <c:pt idx="1015">
                  <c:v>14.27</c:v>
                </c:pt>
                <c:pt idx="1016">
                  <c:v>13.51</c:v>
                </c:pt>
                <c:pt idx="1018">
                  <c:v>13.77</c:v>
                </c:pt>
                <c:pt idx="1019">
                  <c:v>14.12</c:v>
                </c:pt>
                <c:pt idx="1020">
                  <c:v>13.76</c:v>
                </c:pt>
                <c:pt idx="1021">
                  <c:v>13.83</c:v>
                </c:pt>
                <c:pt idx="1022">
                  <c:v>13.51</c:v>
                </c:pt>
                <c:pt idx="1023">
                  <c:v>12.69</c:v>
                </c:pt>
                <c:pt idx="1024">
                  <c:v>12.84</c:v>
                </c:pt>
                <c:pt idx="1025">
                  <c:v>12.41</c:v>
                </c:pt>
                <c:pt idx="1026">
                  <c:v>12.46</c:v>
                </c:pt>
                <c:pt idx="1027">
                  <c:v>12.43</c:v>
                </c:pt>
                <c:pt idx="1028">
                  <c:v>12.6</c:v>
                </c:pt>
                <c:pt idx="1029">
                  <c:v>10.98</c:v>
                </c:pt>
                <c:pt idx="1030">
                  <c:v>11.13</c:v>
                </c:pt>
                <c:pt idx="1031">
                  <c:v>11.03</c:v>
                </c:pt>
                <c:pt idx="1032">
                  <c:v>10.9</c:v>
                </c:pt>
                <c:pt idx="1033">
                  <c:v>11.08</c:v>
                </c:pt>
                <c:pt idx="1034">
                  <c:v>10.75</c:v>
                </c:pt>
                <c:pt idx="1035">
                  <c:v>10.08</c:v>
                </c:pt>
                <c:pt idx="1036">
                  <c:v>9.31</c:v>
                </c:pt>
                <c:pt idx="1037">
                  <c:v>9.48</c:v>
                </c:pt>
                <c:pt idx="1039">
                  <c:v>9.700000000000001</c:v>
                </c:pt>
                <c:pt idx="1040">
                  <c:v>9.82</c:v>
                </c:pt>
                <c:pt idx="1041">
                  <c:v>10.46</c:v>
                </c:pt>
                <c:pt idx="1042">
                  <c:v>10.69</c:v>
                </c:pt>
                <c:pt idx="1043">
                  <c:v>11.66</c:v>
                </c:pt>
                <c:pt idx="1044">
                  <c:v>12.57</c:v>
                </c:pt>
                <c:pt idx="1045">
                  <c:v>11.91</c:v>
                </c:pt>
                <c:pt idx="1046">
                  <c:v>10.94</c:v>
                </c:pt>
                <c:pt idx="1047">
                  <c:v>11.27</c:v>
                </c:pt>
                <c:pt idx="1048">
                  <c:v>10.96</c:v>
                </c:pt>
                <c:pt idx="1049">
                  <c:v>10.74</c:v>
                </c:pt>
                <c:pt idx="1050">
                  <c:v>11.29</c:v>
                </c:pt>
                <c:pt idx="1051">
                  <c:v>11.65</c:v>
                </c:pt>
                <c:pt idx="1052">
                  <c:v>12.08</c:v>
                </c:pt>
                <c:pt idx="1053">
                  <c:v>11.42</c:v>
                </c:pt>
                <c:pt idx="1054">
                  <c:v>11.35</c:v>
                </c:pt>
                <c:pt idx="1055">
                  <c:v>11.63</c:v>
                </c:pt>
                <c:pt idx="1056">
                  <c:v>11.32</c:v>
                </c:pt>
                <c:pt idx="1057">
                  <c:v>11.16</c:v>
                </c:pt>
                <c:pt idx="1058">
                  <c:v>11.49</c:v>
                </c:pt>
                <c:pt idx="1059">
                  <c:v>11.6</c:v>
                </c:pt>
                <c:pt idx="1060">
                  <c:v>11.38</c:v>
                </c:pt>
                <c:pt idx="1061">
                  <c:v>11.17</c:v>
                </c:pt>
                <c:pt idx="1062">
                  <c:v>10.3</c:v>
                </c:pt>
                <c:pt idx="1063">
                  <c:v>9.94</c:v>
                </c:pt>
                <c:pt idx="1064">
                  <c:v>10.63</c:v>
                </c:pt>
                <c:pt idx="1065">
                  <c:v>10.65</c:v>
                </c:pt>
                <c:pt idx="1066">
                  <c:v>10.61</c:v>
                </c:pt>
                <c:pt idx="1067">
                  <c:v>10.75</c:v>
                </c:pt>
                <c:pt idx="1068">
                  <c:v>15.25</c:v>
                </c:pt>
                <c:pt idx="1069">
                  <c:v>13.96</c:v>
                </c:pt>
                <c:pt idx="1070">
                  <c:v>13.66</c:v>
                </c:pt>
                <c:pt idx="1071">
                  <c:v>12.41</c:v>
                </c:pt>
                <c:pt idx="1072">
                  <c:v>14.24</c:v>
                </c:pt>
                <c:pt idx="1073">
                  <c:v>14.46</c:v>
                </c:pt>
                <c:pt idx="1074">
                  <c:v>14.64</c:v>
                </c:pt>
                <c:pt idx="1075">
                  <c:v>13.14</c:v>
                </c:pt>
                <c:pt idx="1076">
                  <c:v>13.42</c:v>
                </c:pt>
                <c:pt idx="1077">
                  <c:v>13.79</c:v>
                </c:pt>
                <c:pt idx="1078">
                  <c:v>14.7</c:v>
                </c:pt>
                <c:pt idx="1080">
                  <c:v>13.52</c:v>
                </c:pt>
                <c:pt idx="1081">
                  <c:v>13.91</c:v>
                </c:pt>
                <c:pt idx="1082">
                  <c:v>16.34</c:v>
                </c:pt>
                <c:pt idx="1083">
                  <c:v>15.28</c:v>
                </c:pt>
                <c:pt idx="1084">
                  <c:v>14.87</c:v>
                </c:pt>
                <c:pt idx="1085">
                  <c:v>15.83</c:v>
                </c:pt>
                <c:pt idx="1086">
                  <c:v>16.07999999999999</c:v>
                </c:pt>
                <c:pt idx="1087">
                  <c:v>16.36</c:v>
                </c:pt>
                <c:pt idx="1088">
                  <c:v>16.0</c:v>
                </c:pt>
                <c:pt idx="1089">
                  <c:v>14.26</c:v>
                </c:pt>
                <c:pt idx="1090">
                  <c:v>16.23</c:v>
                </c:pt>
                <c:pt idx="1091">
                  <c:v>14.41</c:v>
                </c:pt>
                <c:pt idx="1092">
                  <c:v>16.55</c:v>
                </c:pt>
                <c:pt idx="1093">
                  <c:v>14.87</c:v>
                </c:pt>
                <c:pt idx="1094">
                  <c:v>16.61000000000001</c:v>
                </c:pt>
                <c:pt idx="1095">
                  <c:v>14.78</c:v>
                </c:pt>
                <c:pt idx="1096">
                  <c:v>14.16</c:v>
                </c:pt>
                <c:pt idx="1097">
                  <c:v>12.76</c:v>
                </c:pt>
                <c:pt idx="1098">
                  <c:v>13.32</c:v>
                </c:pt>
                <c:pt idx="1099">
                  <c:v>14.34</c:v>
                </c:pt>
                <c:pt idx="1100">
                  <c:v>13.39</c:v>
                </c:pt>
                <c:pt idx="1101">
                  <c:v>12.31</c:v>
                </c:pt>
                <c:pt idx="1102">
                  <c:v>13.43</c:v>
                </c:pt>
                <c:pt idx="1103">
                  <c:v>13.67</c:v>
                </c:pt>
                <c:pt idx="1104">
                  <c:v>14.9</c:v>
                </c:pt>
                <c:pt idx="1105">
                  <c:v>16.48999999999998</c:v>
                </c:pt>
                <c:pt idx="1106">
                  <c:v>18.59</c:v>
                </c:pt>
                <c:pt idx="1107">
                  <c:v>20.45</c:v>
                </c:pt>
                <c:pt idx="1109">
                  <c:v>23.87</c:v>
                </c:pt>
                <c:pt idx="1110">
                  <c:v>18.13000000000001</c:v>
                </c:pt>
                <c:pt idx="1111">
                  <c:v>17.38</c:v>
                </c:pt>
                <c:pt idx="1112">
                  <c:v>16.97999999999999</c:v>
                </c:pt>
                <c:pt idx="1113">
                  <c:v>16.92</c:v>
                </c:pt>
                <c:pt idx="1114">
                  <c:v>16.61000000000001</c:v>
                </c:pt>
                <c:pt idx="1115">
                  <c:v>16.42</c:v>
                </c:pt>
                <c:pt idx="1116">
                  <c:v>17.02</c:v>
                </c:pt>
                <c:pt idx="1117">
                  <c:v>16.27</c:v>
                </c:pt>
                <c:pt idx="1118">
                  <c:v>15.98</c:v>
                </c:pt>
                <c:pt idx="1119">
                  <c:v>17.22</c:v>
                </c:pt>
                <c:pt idx="1120">
                  <c:v>16.93</c:v>
                </c:pt>
                <c:pt idx="1121">
                  <c:v>17.01000000000001</c:v>
                </c:pt>
                <c:pt idx="1122">
                  <c:v>14.93</c:v>
                </c:pt>
                <c:pt idx="1123">
                  <c:v>14.94</c:v>
                </c:pt>
                <c:pt idx="1124">
                  <c:v>14.26</c:v>
                </c:pt>
                <c:pt idx="1125">
                  <c:v>13.8</c:v>
                </c:pt>
                <c:pt idx="1127">
                  <c:v>14.51</c:v>
                </c:pt>
                <c:pt idx="1128">
                  <c:v>13.77</c:v>
                </c:pt>
                <c:pt idx="1129">
                  <c:v>14.11</c:v>
                </c:pt>
                <c:pt idx="1130">
                  <c:v>13.81</c:v>
                </c:pt>
                <c:pt idx="1131">
                  <c:v>14.29</c:v>
                </c:pt>
                <c:pt idx="1132">
                  <c:v>14.56</c:v>
                </c:pt>
                <c:pt idx="1133">
                  <c:v>15.08</c:v>
                </c:pt>
                <c:pt idx="1134">
                  <c:v>16.16</c:v>
                </c:pt>
                <c:pt idx="1135">
                  <c:v>15.52</c:v>
                </c:pt>
                <c:pt idx="1136">
                  <c:v>15.55</c:v>
                </c:pt>
                <c:pt idx="1137">
                  <c:v>15.46</c:v>
                </c:pt>
                <c:pt idx="1138">
                  <c:v>14.54</c:v>
                </c:pt>
                <c:pt idx="1139">
                  <c:v>14.67</c:v>
                </c:pt>
                <c:pt idx="1140">
                  <c:v>14.08</c:v>
                </c:pt>
                <c:pt idx="1141">
                  <c:v>12.55</c:v>
                </c:pt>
                <c:pt idx="1142">
                  <c:v>11.94</c:v>
                </c:pt>
                <c:pt idx="1143">
                  <c:v>13.05</c:v>
                </c:pt>
                <c:pt idx="1144">
                  <c:v>13.49</c:v>
                </c:pt>
                <c:pt idx="1145">
                  <c:v>12.73</c:v>
                </c:pt>
                <c:pt idx="1146">
                  <c:v>12.43</c:v>
                </c:pt>
                <c:pt idx="1147">
                  <c:v>12.5</c:v>
                </c:pt>
                <c:pt idx="1148">
                  <c:v>12.49</c:v>
                </c:pt>
                <c:pt idx="1150">
                  <c:v>13.03</c:v>
                </c:pt>
                <c:pt idx="1151">
                  <c:v>12.72</c:v>
                </c:pt>
                <c:pt idx="1152">
                  <c:v>12.73</c:v>
                </c:pt>
                <c:pt idx="1153">
                  <c:v>12.44</c:v>
                </c:pt>
                <c:pt idx="1154">
                  <c:v>13.03</c:v>
                </c:pt>
                <c:pt idx="1155">
                  <c:v>13.05</c:v>
                </c:pt>
                <c:pt idx="1156">
                  <c:v>13.32</c:v>
                </c:pt>
                <c:pt idx="1157">
                  <c:v>13.21</c:v>
                </c:pt>
                <c:pt idx="1158">
                  <c:v>12.69</c:v>
                </c:pt>
                <c:pt idx="1159">
                  <c:v>11.92</c:v>
                </c:pt>
                <c:pt idx="1160">
                  <c:v>11.6</c:v>
                </c:pt>
                <c:pt idx="1161">
                  <c:v>11.52</c:v>
                </c:pt>
                <c:pt idx="1162">
                  <c:v>11.22</c:v>
                </c:pt>
                <c:pt idx="1163">
                  <c:v>12.31</c:v>
                </c:pt>
                <c:pt idx="1164">
                  <c:v>13.96</c:v>
                </c:pt>
                <c:pt idx="1165">
                  <c:v>14.7</c:v>
                </c:pt>
                <c:pt idx="1166">
                  <c:v>14.02</c:v>
                </c:pt>
                <c:pt idx="1167">
                  <c:v>14.12</c:v>
                </c:pt>
                <c:pt idx="1168">
                  <c:v>16.72</c:v>
                </c:pt>
                <c:pt idx="1169">
                  <c:v>15.53</c:v>
                </c:pt>
                <c:pt idx="1170">
                  <c:v>15.04</c:v>
                </c:pt>
                <c:pt idx="1171">
                  <c:v>14.42</c:v>
                </c:pt>
                <c:pt idx="1172">
                  <c:v>14.97</c:v>
                </c:pt>
                <c:pt idx="1173">
                  <c:v>14.36</c:v>
                </c:pt>
                <c:pt idx="1175">
                  <c:v>14.92</c:v>
                </c:pt>
                <c:pt idx="1176">
                  <c:v>14.7</c:v>
                </c:pt>
                <c:pt idx="1177">
                  <c:v>14.01</c:v>
                </c:pt>
                <c:pt idx="1178">
                  <c:v>13.26</c:v>
                </c:pt>
                <c:pt idx="1179">
                  <c:v>13.83</c:v>
                </c:pt>
                <c:pt idx="1180">
                  <c:v>13.4</c:v>
                </c:pt>
                <c:pt idx="1181">
                  <c:v>12.42</c:v>
                </c:pt>
                <c:pt idx="1182">
                  <c:v>11.64</c:v>
                </c:pt>
                <c:pt idx="1183">
                  <c:v>11.28</c:v>
                </c:pt>
                <c:pt idx="1184">
                  <c:v>11.44</c:v>
                </c:pt>
                <c:pt idx="1185">
                  <c:v>11.65</c:v>
                </c:pt>
                <c:pt idx="1186">
                  <c:v>11.7</c:v>
                </c:pt>
                <c:pt idx="1187">
                  <c:v>11.65</c:v>
                </c:pt>
                <c:pt idx="1188">
                  <c:v>11.22</c:v>
                </c:pt>
                <c:pt idx="1189">
                  <c:v>11.46</c:v>
                </c:pt>
                <c:pt idx="1190">
                  <c:v>11.66</c:v>
                </c:pt>
                <c:pt idx="1191">
                  <c:v>11.93</c:v>
                </c:pt>
                <c:pt idx="1192">
                  <c:v>12.03</c:v>
                </c:pt>
                <c:pt idx="1193">
                  <c:v>11.13</c:v>
                </c:pt>
                <c:pt idx="1194">
                  <c:v>11.17</c:v>
                </c:pt>
                <c:pt idx="1195">
                  <c:v>11.27</c:v>
                </c:pt>
                <c:pt idx="1196">
                  <c:v>11.35</c:v>
                </c:pt>
                <c:pt idx="1197">
                  <c:v>12.18</c:v>
                </c:pt>
                <c:pt idx="1198">
                  <c:v>12.34</c:v>
                </c:pt>
                <c:pt idx="1199">
                  <c:v>12.41</c:v>
                </c:pt>
                <c:pt idx="1200">
                  <c:v>12.54</c:v>
                </c:pt>
                <c:pt idx="1201">
                  <c:v>11.91</c:v>
                </c:pt>
                <c:pt idx="1202">
                  <c:v>12.13</c:v>
                </c:pt>
                <c:pt idx="1203">
                  <c:v>11.09</c:v>
                </c:pt>
                <c:pt idx="1204">
                  <c:v>12.06</c:v>
                </c:pt>
                <c:pt idx="1205">
                  <c:v>11.39</c:v>
                </c:pt>
                <c:pt idx="1206">
                  <c:v>11.54</c:v>
                </c:pt>
                <c:pt idx="1207">
                  <c:v>12.07</c:v>
                </c:pt>
                <c:pt idx="1208">
                  <c:v>12.83</c:v>
                </c:pt>
                <c:pt idx="1209">
                  <c:v>12.62</c:v>
                </c:pt>
                <c:pt idx="1210">
                  <c:v>11.75</c:v>
                </c:pt>
                <c:pt idx="1211">
                  <c:v>11.57</c:v>
                </c:pt>
                <c:pt idx="1212">
                  <c:v>12.02</c:v>
                </c:pt>
                <c:pt idx="1213">
                  <c:v>12.69</c:v>
                </c:pt>
                <c:pt idx="1214">
                  <c:v>11.82</c:v>
                </c:pt>
                <c:pt idx="1215">
                  <c:v>11.86</c:v>
                </c:pt>
                <c:pt idx="1216">
                  <c:v>11.97</c:v>
                </c:pt>
                <c:pt idx="1217">
                  <c:v>11.86</c:v>
                </c:pt>
                <c:pt idx="1218">
                  <c:v>11.4</c:v>
                </c:pt>
                <c:pt idx="1220">
                  <c:v>11.69</c:v>
                </c:pt>
                <c:pt idx="1221">
                  <c:v>11.81</c:v>
                </c:pt>
                <c:pt idx="1222">
                  <c:v>11.86</c:v>
                </c:pt>
                <c:pt idx="1223">
                  <c:v>13.6</c:v>
                </c:pt>
                <c:pt idx="1224">
                  <c:v>14.49</c:v>
                </c:pt>
                <c:pt idx="1225">
                  <c:v>13.77</c:v>
                </c:pt>
                <c:pt idx="1226">
                  <c:v>12.84</c:v>
                </c:pt>
                <c:pt idx="1227">
                  <c:v>12.42</c:v>
                </c:pt>
                <c:pt idx="1228">
                  <c:v>13.54</c:v>
                </c:pt>
                <c:pt idx="1229">
                  <c:v>13.06</c:v>
                </c:pt>
                <c:pt idx="1230">
                  <c:v>14.45</c:v>
                </c:pt>
                <c:pt idx="1231">
                  <c:v>14.49</c:v>
                </c:pt>
                <c:pt idx="1232">
                  <c:v>13.89</c:v>
                </c:pt>
                <c:pt idx="1233">
                  <c:v>14.53</c:v>
                </c:pt>
                <c:pt idx="1234">
                  <c:v>14.56</c:v>
                </c:pt>
                <c:pt idx="1235">
                  <c:v>14.13</c:v>
                </c:pt>
                <c:pt idx="1236">
                  <c:v>13.25</c:v>
                </c:pt>
                <c:pt idx="1237">
                  <c:v>13.97</c:v>
                </c:pt>
                <c:pt idx="1238">
                  <c:v>14.28</c:v>
                </c:pt>
                <c:pt idx="1239">
                  <c:v>15.44</c:v>
                </c:pt>
                <c:pt idx="1240">
                  <c:v>16.66</c:v>
                </c:pt>
                <c:pt idx="1241">
                  <c:v>15.92</c:v>
                </c:pt>
                <c:pt idx="1242">
                  <c:v>16.23999999999999</c:v>
                </c:pt>
                <c:pt idx="1243">
                  <c:v>14.92</c:v>
                </c:pt>
                <c:pt idx="1244">
                  <c:v>14.72</c:v>
                </c:pt>
                <c:pt idx="1245">
                  <c:v>13.55</c:v>
                </c:pt>
                <c:pt idx="1246">
                  <c:v>14.51</c:v>
                </c:pt>
                <c:pt idx="1247">
                  <c:v>14.9</c:v>
                </c:pt>
                <c:pt idx="1248">
                  <c:v>13.71</c:v>
                </c:pt>
                <c:pt idx="1249">
                  <c:v>14.76</c:v>
                </c:pt>
                <c:pt idx="1250">
                  <c:v>14.59</c:v>
                </c:pt>
                <c:pt idx="1251">
                  <c:v>15.13</c:v>
                </c:pt>
                <c:pt idx="1252">
                  <c:v>15.99</c:v>
                </c:pt>
                <c:pt idx="1253">
                  <c:v>15.91</c:v>
                </c:pt>
                <c:pt idx="1254">
                  <c:v>16.97</c:v>
                </c:pt>
                <c:pt idx="1255">
                  <c:v>16.13000000000001</c:v>
                </c:pt>
                <c:pt idx="1256">
                  <c:v>15.7</c:v>
                </c:pt>
                <c:pt idx="1257">
                  <c:v>15.67</c:v>
                </c:pt>
                <c:pt idx="1258">
                  <c:v>14.56</c:v>
                </c:pt>
                <c:pt idx="1259">
                  <c:v>14.56</c:v>
                </c:pt>
                <c:pt idx="1260">
                  <c:v>14.84</c:v>
                </c:pt>
                <c:pt idx="1261">
                  <c:v>15.34</c:v>
                </c:pt>
                <c:pt idx="1262">
                  <c:v>15.58</c:v>
                </c:pt>
                <c:pt idx="1263">
                  <c:v>16.75</c:v>
                </c:pt>
                <c:pt idx="1264">
                  <c:v>17.37</c:v>
                </c:pt>
                <c:pt idx="1265">
                  <c:v>16.3</c:v>
                </c:pt>
                <c:pt idx="1266">
                  <c:v>16.42</c:v>
                </c:pt>
                <c:pt idx="1267">
                  <c:v>16.0</c:v>
                </c:pt>
                <c:pt idx="1268">
                  <c:v>16.5</c:v>
                </c:pt>
                <c:pt idx="1269">
                  <c:v>16.68</c:v>
                </c:pt>
                <c:pt idx="1270">
                  <c:v>16.66</c:v>
                </c:pt>
                <c:pt idx="1271">
                  <c:v>15.56</c:v>
                </c:pt>
                <c:pt idx="1272">
                  <c:v>15.38</c:v>
                </c:pt>
                <c:pt idx="1273">
                  <c:v>16.0</c:v>
                </c:pt>
                <c:pt idx="1274">
                  <c:v>16.13000000000001</c:v>
                </c:pt>
                <c:pt idx="1275">
                  <c:v>17.23999999999999</c:v>
                </c:pt>
                <c:pt idx="1276">
                  <c:v>18.41</c:v>
                </c:pt>
                <c:pt idx="1278">
                  <c:v>17.43999999999999</c:v>
                </c:pt>
                <c:pt idx="1279">
                  <c:v>16.82999999999999</c:v>
                </c:pt>
                <c:pt idx="1280">
                  <c:v>16.15</c:v>
                </c:pt>
                <c:pt idx="1281">
                  <c:v>15.95</c:v>
                </c:pt>
                <c:pt idx="1282">
                  <c:v>16.69</c:v>
                </c:pt>
                <c:pt idx="1283">
                  <c:v>16.55</c:v>
                </c:pt>
                <c:pt idx="1284">
                  <c:v>16.1</c:v>
                </c:pt>
                <c:pt idx="1285">
                  <c:v>16.05</c:v>
                </c:pt>
                <c:pt idx="1286">
                  <c:v>16.27999999999999</c:v>
                </c:pt>
                <c:pt idx="1287">
                  <c:v>17.23</c:v>
                </c:pt>
                <c:pt idx="1288">
                  <c:v>15.76</c:v>
                </c:pt>
                <c:pt idx="1289">
                  <c:v>15.46</c:v>
                </c:pt>
                <c:pt idx="1290">
                  <c:v>14.94</c:v>
                </c:pt>
                <c:pt idx="1291">
                  <c:v>13.03</c:v>
                </c:pt>
                <c:pt idx="1292">
                  <c:v>12.87</c:v>
                </c:pt>
                <c:pt idx="1293">
                  <c:v>12.79</c:v>
                </c:pt>
                <c:pt idx="1294">
                  <c:v>13.02</c:v>
                </c:pt>
                <c:pt idx="1295">
                  <c:v>12.98</c:v>
                </c:pt>
                <c:pt idx="1296">
                  <c:v>12.05</c:v>
                </c:pt>
                <c:pt idx="1297">
                  <c:v>12.42</c:v>
                </c:pt>
                <c:pt idx="1298">
                  <c:v>11.82</c:v>
                </c:pt>
                <c:pt idx="1300">
                  <c:v>12.07</c:v>
                </c:pt>
                <c:pt idx="1301">
                  <c:v>12.81</c:v>
                </c:pt>
                <c:pt idx="1302">
                  <c:v>12.86</c:v>
                </c:pt>
                <c:pt idx="1303">
                  <c:v>13.2</c:v>
                </c:pt>
                <c:pt idx="1305">
                  <c:v>14.25</c:v>
                </c:pt>
                <c:pt idx="1306">
                  <c:v>13.53</c:v>
                </c:pt>
                <c:pt idx="1307">
                  <c:v>13.5</c:v>
                </c:pt>
                <c:pt idx="1308">
                  <c:v>13.13</c:v>
                </c:pt>
                <c:pt idx="1309">
                  <c:v>13.33</c:v>
                </c:pt>
                <c:pt idx="1310">
                  <c:v>12.52</c:v>
                </c:pt>
                <c:pt idx="1311">
                  <c:v>12.15</c:v>
                </c:pt>
                <c:pt idx="1312">
                  <c:v>12.83</c:v>
                </c:pt>
                <c:pt idx="1313">
                  <c:v>11.1</c:v>
                </c:pt>
                <c:pt idx="1314">
                  <c:v>11.14</c:v>
                </c:pt>
                <c:pt idx="1315">
                  <c:v>11.79</c:v>
                </c:pt>
                <c:pt idx="1316">
                  <c:v>11.57</c:v>
                </c:pt>
                <c:pt idx="1317">
                  <c:v>11.86</c:v>
                </c:pt>
                <c:pt idx="1318">
                  <c:v>12.15</c:v>
                </c:pt>
                <c:pt idx="1319">
                  <c:v>12.79</c:v>
                </c:pt>
                <c:pt idx="1320">
                  <c:v>11.94</c:v>
                </c:pt>
                <c:pt idx="1321">
                  <c:v>11.46</c:v>
                </c:pt>
                <c:pt idx="1322">
                  <c:v>11.25</c:v>
                </c:pt>
                <c:pt idx="1323">
                  <c:v>11.25</c:v>
                </c:pt>
                <c:pt idx="1324">
                  <c:v>12.26</c:v>
                </c:pt>
                <c:pt idx="1325">
                  <c:v>11.96</c:v>
                </c:pt>
                <c:pt idx="1326">
                  <c:v>11.73</c:v>
                </c:pt>
                <c:pt idx="1327">
                  <c:v>11.13</c:v>
                </c:pt>
                <c:pt idx="1328">
                  <c:v>10.98</c:v>
                </c:pt>
                <c:pt idx="1329">
                  <c:v>11.22</c:v>
                </c:pt>
                <c:pt idx="1330">
                  <c:v>11.17</c:v>
                </c:pt>
                <c:pt idx="1331">
                  <c:v>11.42</c:v>
                </c:pt>
                <c:pt idx="1332">
                  <c:v>11.63</c:v>
                </c:pt>
                <c:pt idx="1333">
                  <c:v>11.57</c:v>
                </c:pt>
                <c:pt idx="1334">
                  <c:v>11.41</c:v>
                </c:pt>
                <c:pt idx="1335">
                  <c:v>11.43</c:v>
                </c:pt>
                <c:pt idx="1336">
                  <c:v>11.9</c:v>
                </c:pt>
                <c:pt idx="1337">
                  <c:v>11.61</c:v>
                </c:pt>
                <c:pt idx="1338">
                  <c:v>12.42</c:v>
                </c:pt>
                <c:pt idx="1340">
                  <c:v>12.05</c:v>
                </c:pt>
                <c:pt idx="1341">
                  <c:v>11.72</c:v>
                </c:pt>
                <c:pt idx="1342">
                  <c:v>11.15</c:v>
                </c:pt>
                <c:pt idx="1343">
                  <c:v>10.84</c:v>
                </c:pt>
                <c:pt idx="1344">
                  <c:v>12.51</c:v>
                </c:pt>
                <c:pt idx="1345">
                  <c:v>11.75</c:v>
                </c:pt>
                <c:pt idx="1346">
                  <c:v>12.29</c:v>
                </c:pt>
                <c:pt idx="1347">
                  <c:v>12.3</c:v>
                </c:pt>
                <c:pt idx="1348">
                  <c:v>11.45</c:v>
                </c:pt>
                <c:pt idx="1349">
                  <c:v>12.17</c:v>
                </c:pt>
                <c:pt idx="1350">
                  <c:v>14.22</c:v>
                </c:pt>
                <c:pt idx="1351">
                  <c:v>14.11</c:v>
                </c:pt>
                <c:pt idx="1352">
                  <c:v>13.77</c:v>
                </c:pt>
                <c:pt idx="1353">
                  <c:v>12.38</c:v>
                </c:pt>
                <c:pt idx="1354">
                  <c:v>12.15</c:v>
                </c:pt>
                <c:pt idx="1355">
                  <c:v>12.1</c:v>
                </c:pt>
                <c:pt idx="1356">
                  <c:v>12.42</c:v>
                </c:pt>
                <c:pt idx="1357">
                  <c:v>11.95</c:v>
                </c:pt>
                <c:pt idx="1358">
                  <c:v>11.8</c:v>
                </c:pt>
                <c:pt idx="1359">
                  <c:v>11.34</c:v>
                </c:pt>
                <c:pt idx="1360">
                  <c:v>11.53</c:v>
                </c:pt>
                <c:pt idx="1361">
                  <c:v>11.29</c:v>
                </c:pt>
                <c:pt idx="1362">
                  <c:v>11.43</c:v>
                </c:pt>
                <c:pt idx="1363">
                  <c:v>11.19</c:v>
                </c:pt>
                <c:pt idx="1364">
                  <c:v>11.83</c:v>
                </c:pt>
                <c:pt idx="1365">
                  <c:v>11.33</c:v>
                </c:pt>
                <c:pt idx="1366">
                  <c:v>12.51</c:v>
                </c:pt>
                <c:pt idx="1367">
                  <c:v>12.62</c:v>
                </c:pt>
                <c:pt idx="1368">
                  <c:v>13.37</c:v>
                </c:pt>
                <c:pt idx="1369">
                  <c:v>13.5</c:v>
                </c:pt>
                <c:pt idx="1370">
                  <c:v>12.62</c:v>
                </c:pt>
                <c:pt idx="1371">
                  <c:v>12.96</c:v>
                </c:pt>
                <c:pt idx="1372">
                  <c:v>12.81</c:v>
                </c:pt>
                <c:pt idx="1373">
                  <c:v>12.85</c:v>
                </c:pt>
                <c:pt idx="1374">
                  <c:v>12.79</c:v>
                </c:pt>
                <c:pt idx="1375">
                  <c:v>12.73</c:v>
                </c:pt>
                <c:pt idx="1376">
                  <c:v>12.04</c:v>
                </c:pt>
                <c:pt idx="1377">
                  <c:v>11.48</c:v>
                </c:pt>
                <c:pt idx="1379">
                  <c:v>12.33</c:v>
                </c:pt>
                <c:pt idx="1380">
                  <c:v>12.96</c:v>
                </c:pt>
                <c:pt idx="1381">
                  <c:v>13.09</c:v>
                </c:pt>
                <c:pt idx="1382">
                  <c:v>12.1</c:v>
                </c:pt>
                <c:pt idx="1383">
                  <c:v>11.86</c:v>
                </c:pt>
                <c:pt idx="1384">
                  <c:v>11.92</c:v>
                </c:pt>
                <c:pt idx="1385">
                  <c:v>12.41</c:v>
                </c:pt>
                <c:pt idx="1386">
                  <c:v>12.28</c:v>
                </c:pt>
                <c:pt idx="1387">
                  <c:v>11.93</c:v>
                </c:pt>
                <c:pt idx="1388">
                  <c:v>11.75</c:v>
                </c:pt>
                <c:pt idx="1389">
                  <c:v>12.14</c:v>
                </c:pt>
                <c:pt idx="1390">
                  <c:v>11.88</c:v>
                </c:pt>
                <c:pt idx="1391">
                  <c:v>11.69</c:v>
                </c:pt>
                <c:pt idx="1392">
                  <c:v>12.64</c:v>
                </c:pt>
                <c:pt idx="1393">
                  <c:v>12.06</c:v>
                </c:pt>
                <c:pt idx="1394">
                  <c:v>12.22</c:v>
                </c:pt>
                <c:pt idx="1395">
                  <c:v>12.75</c:v>
                </c:pt>
                <c:pt idx="1396">
                  <c:v>13.08</c:v>
                </c:pt>
                <c:pt idx="1397">
                  <c:v>12.98</c:v>
                </c:pt>
                <c:pt idx="1398">
                  <c:v>11.84</c:v>
                </c:pt>
                <c:pt idx="1399">
                  <c:v>12.38</c:v>
                </c:pt>
                <c:pt idx="1400">
                  <c:v>12.2</c:v>
                </c:pt>
                <c:pt idx="1401">
                  <c:v>12.36</c:v>
                </c:pt>
                <c:pt idx="1402">
                  <c:v>13.13</c:v>
                </c:pt>
                <c:pt idx="1403">
                  <c:v>12.81</c:v>
                </c:pt>
                <c:pt idx="1404">
                  <c:v>11.68</c:v>
                </c:pt>
                <c:pt idx="1405">
                  <c:v>11.55</c:v>
                </c:pt>
                <c:pt idx="1406">
                  <c:v>11.26</c:v>
                </c:pt>
                <c:pt idx="1407">
                  <c:v>11.63</c:v>
                </c:pt>
                <c:pt idx="1408">
                  <c:v>12.2</c:v>
                </c:pt>
                <c:pt idx="1410">
                  <c:v>12.52</c:v>
                </c:pt>
                <c:pt idx="1411">
                  <c:v>13.77</c:v>
                </c:pt>
                <c:pt idx="1412">
                  <c:v>12.21</c:v>
                </c:pt>
                <c:pt idx="1413">
                  <c:v>12.98</c:v>
                </c:pt>
                <c:pt idx="1414">
                  <c:v>13.45</c:v>
                </c:pt>
                <c:pt idx="1415">
                  <c:v>13.0</c:v>
                </c:pt>
                <c:pt idx="1416">
                  <c:v>12.84</c:v>
                </c:pt>
                <c:pt idx="1417">
                  <c:v>14.12</c:v>
                </c:pt>
                <c:pt idx="1418">
                  <c:v>12.76</c:v>
                </c:pt>
                <c:pt idx="1419">
                  <c:v>11.91</c:v>
                </c:pt>
                <c:pt idx="1420">
                  <c:v>11.29</c:v>
                </c:pt>
                <c:pt idx="1421">
                  <c:v>11.29</c:v>
                </c:pt>
                <c:pt idx="1422">
                  <c:v>11.23</c:v>
                </c:pt>
                <c:pt idx="1423">
                  <c:v>10.75</c:v>
                </c:pt>
                <c:pt idx="1424">
                  <c:v>11.21</c:v>
                </c:pt>
                <c:pt idx="1425">
                  <c:v>11.16</c:v>
                </c:pt>
                <c:pt idx="1426">
                  <c:v>11.32</c:v>
                </c:pt>
                <c:pt idx="1427">
                  <c:v>11.44</c:v>
                </c:pt>
                <c:pt idx="1428">
                  <c:v>11.12</c:v>
                </c:pt>
                <c:pt idx="1429">
                  <c:v>11.8</c:v>
                </c:pt>
                <c:pt idx="1430">
                  <c:v>12.37</c:v>
                </c:pt>
                <c:pt idx="1431">
                  <c:v>11.74</c:v>
                </c:pt>
                <c:pt idx="1432">
                  <c:v>11.59</c:v>
                </c:pt>
                <c:pt idx="1433">
                  <c:v>11.38</c:v>
                </c:pt>
                <c:pt idx="1434">
                  <c:v>11.57</c:v>
                </c:pt>
                <c:pt idx="1436">
                  <c:v>12.1</c:v>
                </c:pt>
                <c:pt idx="1437">
                  <c:v>11.52</c:v>
                </c:pt>
                <c:pt idx="1438">
                  <c:v>11.77</c:v>
                </c:pt>
                <c:pt idx="1439">
                  <c:v>12.19</c:v>
                </c:pt>
                <c:pt idx="1440">
                  <c:v>12.25</c:v>
                </c:pt>
                <c:pt idx="1441">
                  <c:v>12.31</c:v>
                </c:pt>
                <c:pt idx="1442">
                  <c:v>12.56</c:v>
                </c:pt>
                <c:pt idx="1443">
                  <c:v>12.08</c:v>
                </c:pt>
                <c:pt idx="1444">
                  <c:v>12.26</c:v>
                </c:pt>
                <c:pt idx="1445">
                  <c:v>12.68</c:v>
                </c:pt>
                <c:pt idx="1446">
                  <c:v>13.49</c:v>
                </c:pt>
                <c:pt idx="1447">
                  <c:v>13.86</c:v>
                </c:pt>
                <c:pt idx="1448">
                  <c:v>12.37</c:v>
                </c:pt>
                <c:pt idx="1449">
                  <c:v>12.55</c:v>
                </c:pt>
                <c:pt idx="1450">
                  <c:v>12.77</c:v>
                </c:pt>
                <c:pt idx="1451">
                  <c:v>13.18</c:v>
                </c:pt>
                <c:pt idx="1452">
                  <c:v>13.18</c:v>
                </c:pt>
                <c:pt idx="1453">
                  <c:v>13.18</c:v>
                </c:pt>
                <c:pt idx="1454">
                  <c:v>13.49</c:v>
                </c:pt>
                <c:pt idx="1455">
                  <c:v>13.56</c:v>
                </c:pt>
                <c:pt idx="1456">
                  <c:v>13.66</c:v>
                </c:pt>
                <c:pt idx="1457">
                  <c:v>13.78</c:v>
                </c:pt>
                <c:pt idx="1458">
                  <c:v>13.21</c:v>
                </c:pt>
                <c:pt idx="1459">
                  <c:v>13.1</c:v>
                </c:pt>
                <c:pt idx="1460">
                  <c:v>13.06</c:v>
                </c:pt>
                <c:pt idx="1461">
                  <c:v>12.75</c:v>
                </c:pt>
                <c:pt idx="1462">
                  <c:v>13.0</c:v>
                </c:pt>
                <c:pt idx="1463">
                  <c:v>12.9</c:v>
                </c:pt>
                <c:pt idx="1464">
                  <c:v>13.24</c:v>
                </c:pt>
                <c:pt idx="1465">
                  <c:v>12.35</c:v>
                </c:pt>
                <c:pt idx="1466">
                  <c:v>12.45</c:v>
                </c:pt>
                <c:pt idx="1467">
                  <c:v>12.13</c:v>
                </c:pt>
                <c:pt idx="1468">
                  <c:v>12.03</c:v>
                </c:pt>
                <c:pt idx="1469">
                  <c:v>13.42</c:v>
                </c:pt>
                <c:pt idx="1470">
                  <c:v>12.6</c:v>
                </c:pt>
                <c:pt idx="1471">
                  <c:v>13.17</c:v>
                </c:pt>
                <c:pt idx="1472">
                  <c:v>12.94</c:v>
                </c:pt>
                <c:pt idx="1473">
                  <c:v>12.33</c:v>
                </c:pt>
                <c:pt idx="1474">
                  <c:v>12.48</c:v>
                </c:pt>
                <c:pt idx="1475">
                  <c:v>12.65</c:v>
                </c:pt>
                <c:pt idx="1476">
                  <c:v>12.03</c:v>
                </c:pt>
                <c:pt idx="1477">
                  <c:v>11.52</c:v>
                </c:pt>
                <c:pt idx="1478">
                  <c:v>11.29</c:v>
                </c:pt>
                <c:pt idx="1480">
                  <c:v>11.65</c:v>
                </c:pt>
                <c:pt idx="1481">
                  <c:v>11.65</c:v>
                </c:pt>
                <c:pt idx="1482">
                  <c:v>11.85</c:v>
                </c:pt>
                <c:pt idx="1483">
                  <c:v>11.16</c:v>
                </c:pt>
                <c:pt idx="1484">
                  <c:v>11.51</c:v>
                </c:pt>
                <c:pt idx="1485">
                  <c:v>11.46</c:v>
                </c:pt>
                <c:pt idx="1486">
                  <c:v>11.35</c:v>
                </c:pt>
                <c:pt idx="1487">
                  <c:v>11.1</c:v>
                </c:pt>
                <c:pt idx="1488">
                  <c:v>11.58</c:v>
                </c:pt>
                <c:pt idx="1489">
                  <c:v>12.34</c:v>
                </c:pt>
                <c:pt idx="1490">
                  <c:v>12.67</c:v>
                </c:pt>
                <c:pt idx="1491">
                  <c:v>12.35</c:v>
                </c:pt>
                <c:pt idx="1492">
                  <c:v>12.5</c:v>
                </c:pt>
                <c:pt idx="1493">
                  <c:v>12.46</c:v>
                </c:pt>
                <c:pt idx="1494">
                  <c:v>13.22</c:v>
                </c:pt>
                <c:pt idx="1495">
                  <c:v>12.9</c:v>
                </c:pt>
                <c:pt idx="1496">
                  <c:v>12.9</c:v>
                </c:pt>
                <c:pt idx="1497">
                  <c:v>12.46</c:v>
                </c:pt>
                <c:pt idx="1498">
                  <c:v>12.74</c:v>
                </c:pt>
                <c:pt idx="1499">
                  <c:v>13.95</c:v>
                </c:pt>
                <c:pt idx="1500">
                  <c:v>14.5</c:v>
                </c:pt>
                <c:pt idx="1501">
                  <c:v>14.86</c:v>
                </c:pt>
                <c:pt idx="1502">
                  <c:v>15.74</c:v>
                </c:pt>
                <c:pt idx="1503">
                  <c:v>13.98</c:v>
                </c:pt>
                <c:pt idx="1504">
                  <c:v>14.85</c:v>
                </c:pt>
                <c:pt idx="1505">
                  <c:v>14.97</c:v>
                </c:pt>
                <c:pt idx="1506">
                  <c:v>14.57</c:v>
                </c:pt>
                <c:pt idx="1507">
                  <c:v>14.24</c:v>
                </c:pt>
                <c:pt idx="1508">
                  <c:v>13.67</c:v>
                </c:pt>
                <c:pt idx="1509">
                  <c:v>14.62</c:v>
                </c:pt>
                <c:pt idx="1510">
                  <c:v>14.03</c:v>
                </c:pt>
                <c:pt idx="1511">
                  <c:v>14.05</c:v>
                </c:pt>
                <c:pt idx="1512">
                  <c:v>13.55</c:v>
                </c:pt>
                <c:pt idx="1513">
                  <c:v>13.46</c:v>
                </c:pt>
                <c:pt idx="1514">
                  <c:v>14.17</c:v>
                </c:pt>
                <c:pt idx="1515">
                  <c:v>13.85</c:v>
                </c:pt>
                <c:pt idx="1516">
                  <c:v>14.49</c:v>
                </c:pt>
                <c:pt idx="1517">
                  <c:v>15.59</c:v>
                </c:pt>
                <c:pt idx="1518">
                  <c:v>14.63</c:v>
                </c:pt>
                <c:pt idx="1519">
                  <c:v>14.26</c:v>
                </c:pt>
                <c:pt idx="1520">
                  <c:v>13.83</c:v>
                </c:pt>
                <c:pt idx="1521">
                  <c:v>13.41</c:v>
                </c:pt>
                <c:pt idx="1522">
                  <c:v>13.19</c:v>
                </c:pt>
                <c:pt idx="1523">
                  <c:v>12.26</c:v>
                </c:pt>
                <c:pt idx="1524">
                  <c:v>12.74</c:v>
                </c:pt>
                <c:pt idx="1525">
                  <c:v>13.05</c:v>
                </c:pt>
                <c:pt idx="1526">
                  <c:v>12.16</c:v>
                </c:pt>
                <c:pt idx="1527">
                  <c:v>12.46</c:v>
                </c:pt>
                <c:pt idx="1528">
                  <c:v>12.97</c:v>
                </c:pt>
                <c:pt idx="1529">
                  <c:v>13.2</c:v>
                </c:pt>
                <c:pt idx="1530">
                  <c:v>13.38</c:v>
                </c:pt>
                <c:pt idx="1531">
                  <c:v>12.95</c:v>
                </c:pt>
                <c:pt idx="1532">
                  <c:v>12.57</c:v>
                </c:pt>
                <c:pt idx="1533">
                  <c:v>12.49</c:v>
                </c:pt>
                <c:pt idx="1534">
                  <c:v>12.37</c:v>
                </c:pt>
                <c:pt idx="1535">
                  <c:v>11.74</c:v>
                </c:pt>
                <c:pt idx="1536">
                  <c:v>11.81</c:v>
                </c:pt>
                <c:pt idx="1538">
                  <c:v>11.87</c:v>
                </c:pt>
                <c:pt idx="1539">
                  <c:v>12.43</c:v>
                </c:pt>
                <c:pt idx="1540">
                  <c:v>11.57</c:v>
                </c:pt>
                <c:pt idx="1541">
                  <c:v>11.65</c:v>
                </c:pt>
                <c:pt idx="1542">
                  <c:v>11.58</c:v>
                </c:pt>
                <c:pt idx="1543">
                  <c:v>11.11</c:v>
                </c:pt>
                <c:pt idx="1544">
                  <c:v>10.66</c:v>
                </c:pt>
                <c:pt idx="1545">
                  <c:v>11.65</c:v>
                </c:pt>
                <c:pt idx="1546">
                  <c:v>12.7</c:v>
                </c:pt>
                <c:pt idx="1547">
                  <c:v>12.74</c:v>
                </c:pt>
                <c:pt idx="1548">
                  <c:v>11.12</c:v>
                </c:pt>
                <c:pt idx="1549">
                  <c:v>11.06</c:v>
                </c:pt>
                <c:pt idx="1550">
                  <c:v>10.63</c:v>
                </c:pt>
                <c:pt idx="1551">
                  <c:v>10.36</c:v>
                </c:pt>
                <c:pt idx="1552">
                  <c:v>11.07</c:v>
                </c:pt>
                <c:pt idx="1553">
                  <c:v>11.44</c:v>
                </c:pt>
                <c:pt idx="1554">
                  <c:v>14.55</c:v>
                </c:pt>
                <c:pt idx="1555">
                  <c:v>13.16</c:v>
                </c:pt>
                <c:pt idx="1556">
                  <c:v>12.2</c:v>
                </c:pt>
                <c:pt idx="1557">
                  <c:v>10.77</c:v>
                </c:pt>
                <c:pt idx="1558">
                  <c:v>11.51</c:v>
                </c:pt>
                <c:pt idx="1560">
                  <c:v>11.49</c:v>
                </c:pt>
                <c:pt idx="1561">
                  <c:v>11.98</c:v>
                </c:pt>
                <c:pt idx="1562">
                  <c:v>12.25</c:v>
                </c:pt>
                <c:pt idx="1563">
                  <c:v>12.52</c:v>
                </c:pt>
                <c:pt idx="1565">
                  <c:v>12.19</c:v>
                </c:pt>
                <c:pt idx="1566">
                  <c:v>12.1</c:v>
                </c:pt>
                <c:pt idx="1567">
                  <c:v>13.78</c:v>
                </c:pt>
                <c:pt idx="1568">
                  <c:v>13.58</c:v>
                </c:pt>
                <c:pt idx="1569">
                  <c:v>13.11</c:v>
                </c:pt>
                <c:pt idx="1570">
                  <c:v>15.21</c:v>
                </c:pt>
                <c:pt idx="1571">
                  <c:v>16.88</c:v>
                </c:pt>
                <c:pt idx="1572">
                  <c:v>15.42</c:v>
                </c:pt>
                <c:pt idx="1573">
                  <c:v>15.3</c:v>
                </c:pt>
                <c:pt idx="1574">
                  <c:v>14.99</c:v>
                </c:pt>
                <c:pt idx="1575">
                  <c:v>14.09</c:v>
                </c:pt>
                <c:pt idx="1576">
                  <c:v>14.25</c:v>
                </c:pt>
                <c:pt idx="1577">
                  <c:v>13.58</c:v>
                </c:pt>
                <c:pt idx="1578">
                  <c:v>12.7</c:v>
                </c:pt>
                <c:pt idx="1579">
                  <c:v>13.34</c:v>
                </c:pt>
                <c:pt idx="1580">
                  <c:v>13.56</c:v>
                </c:pt>
                <c:pt idx="1581">
                  <c:v>12.54</c:v>
                </c:pt>
                <c:pt idx="1582">
                  <c:v>12.94</c:v>
                </c:pt>
                <c:pt idx="1583">
                  <c:v>12.0</c:v>
                </c:pt>
                <c:pt idx="1584">
                  <c:v>12.19</c:v>
                </c:pt>
                <c:pt idx="1585">
                  <c:v>12.42</c:v>
                </c:pt>
                <c:pt idx="1586">
                  <c:v>12.53</c:v>
                </c:pt>
                <c:pt idx="1587">
                  <c:v>12.65</c:v>
                </c:pt>
                <c:pt idx="1588">
                  <c:v>13.23</c:v>
                </c:pt>
                <c:pt idx="1589">
                  <c:v>13.46</c:v>
                </c:pt>
                <c:pt idx="1590">
                  <c:v>14.59</c:v>
                </c:pt>
                <c:pt idx="1591">
                  <c:v>14.11</c:v>
                </c:pt>
                <c:pt idx="1592">
                  <c:v>13.89</c:v>
                </c:pt>
                <c:pt idx="1593">
                  <c:v>14.63</c:v>
                </c:pt>
                <c:pt idx="1594">
                  <c:v>14.69</c:v>
                </c:pt>
                <c:pt idx="1595">
                  <c:v>17.12</c:v>
                </c:pt>
                <c:pt idx="1596">
                  <c:v>15.59</c:v>
                </c:pt>
                <c:pt idx="1597">
                  <c:v>16.13000000000001</c:v>
                </c:pt>
                <c:pt idx="1598">
                  <c:v>15.37</c:v>
                </c:pt>
                <c:pt idx="1600">
                  <c:v>16.8</c:v>
                </c:pt>
                <c:pt idx="1601">
                  <c:v>14.47</c:v>
                </c:pt>
                <c:pt idx="1602">
                  <c:v>14.56</c:v>
                </c:pt>
                <c:pt idx="1603">
                  <c:v>14.78</c:v>
                </c:pt>
                <c:pt idx="1604">
                  <c:v>16.38</c:v>
                </c:pt>
                <c:pt idx="1605">
                  <c:v>16.63000000000001</c:v>
                </c:pt>
                <c:pt idx="1606">
                  <c:v>16.72</c:v>
                </c:pt>
                <c:pt idx="1607">
                  <c:v>17.04</c:v>
                </c:pt>
                <c:pt idx="1608">
                  <c:v>16.72</c:v>
                </c:pt>
                <c:pt idx="1609">
                  <c:v>16.67000000000001</c:v>
                </c:pt>
                <c:pt idx="1610">
                  <c:v>16.1</c:v>
                </c:pt>
                <c:pt idx="1611">
                  <c:v>16.56</c:v>
                </c:pt>
                <c:pt idx="1612">
                  <c:v>16.48999999999998</c:v>
                </c:pt>
                <c:pt idx="1613">
                  <c:v>20.7</c:v>
                </c:pt>
                <c:pt idx="1614">
                  <c:v>20.32999999999999</c:v>
                </c:pt>
                <c:pt idx="1615">
                  <c:v>19.09</c:v>
                </c:pt>
                <c:pt idx="1616">
                  <c:v>18.13000000000001</c:v>
                </c:pt>
                <c:pt idx="1617">
                  <c:v>16.93</c:v>
                </c:pt>
                <c:pt idx="1618">
                  <c:v>16.54</c:v>
                </c:pt>
                <c:pt idx="1619">
                  <c:v>17.31</c:v>
                </c:pt>
                <c:pt idx="1620">
                  <c:v>18.35</c:v>
                </c:pt>
                <c:pt idx="1621">
                  <c:v>18.66</c:v>
                </c:pt>
                <c:pt idx="1622">
                  <c:v>17.73999999999999</c:v>
                </c:pt>
                <c:pt idx="1623">
                  <c:v>17.05</c:v>
                </c:pt>
                <c:pt idx="1624">
                  <c:v>17.84</c:v>
                </c:pt>
                <c:pt idx="1625">
                  <c:v>17.8</c:v>
                </c:pt>
                <c:pt idx="1626">
                  <c:v>17.89</c:v>
                </c:pt>
                <c:pt idx="1627">
                  <c:v>18.16</c:v>
                </c:pt>
                <c:pt idx="1628">
                  <c:v>18.88</c:v>
                </c:pt>
                <c:pt idx="1629">
                  <c:v>17.9</c:v>
                </c:pt>
                <c:pt idx="1630">
                  <c:v>16.45</c:v>
                </c:pt>
                <c:pt idx="1631">
                  <c:v>16.32999999999999</c:v>
                </c:pt>
                <c:pt idx="1632">
                  <c:v>16.18</c:v>
                </c:pt>
                <c:pt idx="1634">
                  <c:v>18.72</c:v>
                </c:pt>
                <c:pt idx="1635">
                  <c:v>17.32</c:v>
                </c:pt>
                <c:pt idx="1636">
                  <c:v>20.22</c:v>
                </c:pt>
                <c:pt idx="1637">
                  <c:v>19.65</c:v>
                </c:pt>
                <c:pt idx="1638">
                  <c:v>17.38</c:v>
                </c:pt>
                <c:pt idx="1639">
                  <c:v>16.82999999999999</c:v>
                </c:pt>
                <c:pt idx="1640">
                  <c:v>16.45</c:v>
                </c:pt>
                <c:pt idx="1641">
                  <c:v>17.07</c:v>
                </c:pt>
                <c:pt idx="1642">
                  <c:v>16.41</c:v>
                </c:pt>
                <c:pt idx="1643">
                  <c:v>15.12</c:v>
                </c:pt>
                <c:pt idx="1644">
                  <c:v>15.38</c:v>
                </c:pt>
                <c:pt idx="1645">
                  <c:v>15.01</c:v>
                </c:pt>
                <c:pt idx="1646">
                  <c:v>14.91</c:v>
                </c:pt>
                <c:pt idx="1647">
                  <c:v>14.72</c:v>
                </c:pt>
                <c:pt idx="1648">
                  <c:v>14.75</c:v>
                </c:pt>
                <c:pt idx="1649">
                  <c:v>15.45</c:v>
                </c:pt>
                <c:pt idx="1650">
                  <c:v>15.83</c:v>
                </c:pt>
                <c:pt idx="1651">
                  <c:v>16.07</c:v>
                </c:pt>
                <c:pt idx="1652">
                  <c:v>18.62</c:v>
                </c:pt>
                <c:pt idx="1653">
                  <c:v>16.7</c:v>
                </c:pt>
                <c:pt idx="1654">
                  <c:v>16.92</c:v>
                </c:pt>
                <c:pt idx="1655">
                  <c:v>16.87</c:v>
                </c:pt>
                <c:pt idx="1656">
                  <c:v>15.78</c:v>
                </c:pt>
                <c:pt idx="1657">
                  <c:v>16.98999999999998</c:v>
                </c:pt>
                <c:pt idx="1658">
                  <c:v>15.61</c:v>
                </c:pt>
                <c:pt idx="1659">
                  <c:v>15.16</c:v>
                </c:pt>
                <c:pt idx="1660">
                  <c:v>14.9</c:v>
                </c:pt>
                <c:pt idx="1661">
                  <c:v>15.59</c:v>
                </c:pt>
                <c:pt idx="1662">
                  <c:v>15.71</c:v>
                </c:pt>
                <c:pt idx="1663">
                  <c:v>15.13</c:v>
                </c:pt>
                <c:pt idx="1664">
                  <c:v>15.8</c:v>
                </c:pt>
                <c:pt idx="1665">
                  <c:v>16.0</c:v>
                </c:pt>
                <c:pt idx="1666">
                  <c:v>15.5</c:v>
                </c:pt>
                <c:pt idx="1667">
                  <c:v>16.17000000000001</c:v>
                </c:pt>
                <c:pt idx="1668">
                  <c:v>15.54</c:v>
                </c:pt>
                <c:pt idx="1670">
                  <c:v>16.92</c:v>
                </c:pt>
                <c:pt idx="1671">
                  <c:v>17.15</c:v>
                </c:pt>
                <c:pt idx="1672">
                  <c:v>16.02</c:v>
                </c:pt>
                <c:pt idx="1673">
                  <c:v>16.07</c:v>
                </c:pt>
                <c:pt idx="1674">
                  <c:v>16.86</c:v>
                </c:pt>
                <c:pt idx="1675">
                  <c:v>16.18</c:v>
                </c:pt>
                <c:pt idx="1676">
                  <c:v>16.04</c:v>
                </c:pt>
                <c:pt idx="1677">
                  <c:v>16.84</c:v>
                </c:pt>
                <c:pt idx="1678">
                  <c:v>16.1</c:v>
                </c:pt>
                <c:pt idx="1679">
                  <c:v>16.77999999999999</c:v>
                </c:pt>
                <c:pt idx="1680">
                  <c:v>16.68</c:v>
                </c:pt>
                <c:pt idx="1681">
                  <c:v>17.0</c:v>
                </c:pt>
                <c:pt idx="1682">
                  <c:v>17.12</c:v>
                </c:pt>
                <c:pt idx="1683">
                  <c:v>18.64</c:v>
                </c:pt>
                <c:pt idx="1684">
                  <c:v>17.45999999999999</c:v>
                </c:pt>
                <c:pt idx="1685">
                  <c:v>17.45</c:v>
                </c:pt>
                <c:pt idx="1686">
                  <c:v>17.54</c:v>
                </c:pt>
                <c:pt idx="1687">
                  <c:v>16.97</c:v>
                </c:pt>
                <c:pt idx="1688">
                  <c:v>15.8</c:v>
                </c:pt>
                <c:pt idx="1689">
                  <c:v>15.91</c:v>
                </c:pt>
                <c:pt idx="1690">
                  <c:v>15.43</c:v>
                </c:pt>
                <c:pt idx="1691">
                  <c:v>15.23</c:v>
                </c:pt>
                <c:pt idx="1692">
                  <c:v>14.19</c:v>
                </c:pt>
                <c:pt idx="1693">
                  <c:v>13.68</c:v>
                </c:pt>
                <c:pt idx="1694">
                  <c:v>13.78</c:v>
                </c:pt>
                <c:pt idx="1695">
                  <c:v>14.19</c:v>
                </c:pt>
                <c:pt idx="1696">
                  <c:v>14.21</c:v>
                </c:pt>
                <c:pt idx="1698">
                  <c:v>16.09</c:v>
                </c:pt>
                <c:pt idx="1699">
                  <c:v>16.42</c:v>
                </c:pt>
                <c:pt idx="1700">
                  <c:v>15.49</c:v>
                </c:pt>
                <c:pt idx="1701">
                  <c:v>15.51</c:v>
                </c:pt>
                <c:pt idx="1702">
                  <c:v>17.81</c:v>
                </c:pt>
                <c:pt idx="1703">
                  <c:v>17.09</c:v>
                </c:pt>
                <c:pt idx="1704">
                  <c:v>20.11000000000001</c:v>
                </c:pt>
                <c:pt idx="1705">
                  <c:v>20.1</c:v>
                </c:pt>
                <c:pt idx="1706">
                  <c:v>19.22</c:v>
                </c:pt>
                <c:pt idx="1707">
                  <c:v>17.93</c:v>
                </c:pt>
                <c:pt idx="1708">
                  <c:v>17.26</c:v>
                </c:pt>
                <c:pt idx="1709">
                  <c:v>20.41</c:v>
                </c:pt>
                <c:pt idx="1710">
                  <c:v>21.55</c:v>
                </c:pt>
                <c:pt idx="1711">
                  <c:v>21.43999999999999</c:v>
                </c:pt>
                <c:pt idx="1712">
                  <c:v>19.39</c:v>
                </c:pt>
                <c:pt idx="1713">
                  <c:v>17.45</c:v>
                </c:pt>
                <c:pt idx="1714">
                  <c:v>20.09</c:v>
                </c:pt>
                <c:pt idx="1715">
                  <c:v>20.53</c:v>
                </c:pt>
                <c:pt idx="1716">
                  <c:v>19.45999999999999</c:v>
                </c:pt>
                <c:pt idx="1717">
                  <c:v>18.76</c:v>
                </c:pt>
                <c:pt idx="1718">
                  <c:v>16.19</c:v>
                </c:pt>
                <c:pt idx="1719">
                  <c:v>17.36</c:v>
                </c:pt>
                <c:pt idx="1720">
                  <c:v>16.93</c:v>
                </c:pt>
                <c:pt idx="1721">
                  <c:v>16.23999999999999</c:v>
                </c:pt>
                <c:pt idx="1722">
                  <c:v>16.04</c:v>
                </c:pt>
                <c:pt idx="1723">
                  <c:v>15.77</c:v>
                </c:pt>
                <c:pt idx="1724">
                  <c:v>15.57</c:v>
                </c:pt>
                <c:pt idx="1725">
                  <c:v>16.41</c:v>
                </c:pt>
                <c:pt idx="1726">
                  <c:v>15.96</c:v>
                </c:pt>
                <c:pt idx="1727">
                  <c:v>15.46</c:v>
                </c:pt>
                <c:pt idx="1728">
                  <c:v>14.81</c:v>
                </c:pt>
                <c:pt idx="1729">
                  <c:v>15.27</c:v>
                </c:pt>
                <c:pt idx="1730">
                  <c:v>14.73</c:v>
                </c:pt>
                <c:pt idx="1731">
                  <c:v>14.52</c:v>
                </c:pt>
                <c:pt idx="1732">
                  <c:v>13.71</c:v>
                </c:pt>
                <c:pt idx="1733">
                  <c:v>14.18</c:v>
                </c:pt>
                <c:pt idx="1734">
                  <c:v>15.38</c:v>
                </c:pt>
                <c:pt idx="1735">
                  <c:v>15.11</c:v>
                </c:pt>
                <c:pt idx="1736">
                  <c:v>15.1</c:v>
                </c:pt>
                <c:pt idx="1737">
                  <c:v>16.22</c:v>
                </c:pt>
                <c:pt idx="1738">
                  <c:v>17.01000000000001</c:v>
                </c:pt>
                <c:pt idx="1740">
                  <c:v>18.47</c:v>
                </c:pt>
                <c:pt idx="1741">
                  <c:v>18.64</c:v>
                </c:pt>
                <c:pt idx="1742">
                  <c:v>20.51</c:v>
                </c:pt>
                <c:pt idx="1743">
                  <c:v>17.1</c:v>
                </c:pt>
                <c:pt idx="1744">
                  <c:v>16.36</c:v>
                </c:pt>
                <c:pt idx="1745">
                  <c:v>16.25</c:v>
                </c:pt>
                <c:pt idx="1746">
                  <c:v>16.06</c:v>
                </c:pt>
                <c:pt idx="1747">
                  <c:v>15.97</c:v>
                </c:pt>
                <c:pt idx="1748">
                  <c:v>15.2</c:v>
                </c:pt>
                <c:pt idx="1749">
                  <c:v>15.43</c:v>
                </c:pt>
                <c:pt idx="1750">
                  <c:v>15.74</c:v>
                </c:pt>
                <c:pt idx="1751">
                  <c:v>15.86</c:v>
                </c:pt>
                <c:pt idx="1752">
                  <c:v>16.03</c:v>
                </c:pt>
                <c:pt idx="1753">
                  <c:v>15.65</c:v>
                </c:pt>
                <c:pt idx="1754">
                  <c:v>16.45999999999999</c:v>
                </c:pt>
                <c:pt idx="1755">
                  <c:v>16.45</c:v>
                </c:pt>
                <c:pt idx="1756">
                  <c:v>16.22</c:v>
                </c:pt>
                <c:pt idx="1757">
                  <c:v>16.11000000000001</c:v>
                </c:pt>
                <c:pt idx="1758">
                  <c:v>16.1</c:v>
                </c:pt>
                <c:pt idx="1759">
                  <c:v>16.95</c:v>
                </c:pt>
                <c:pt idx="1760">
                  <c:v>17.05</c:v>
                </c:pt>
                <c:pt idx="1761">
                  <c:v>16.77999999999999</c:v>
                </c:pt>
                <c:pt idx="1762">
                  <c:v>16.77</c:v>
                </c:pt>
                <c:pt idx="1763">
                  <c:v>14.8</c:v>
                </c:pt>
                <c:pt idx="1764">
                  <c:v>15.11</c:v>
                </c:pt>
                <c:pt idx="1765">
                  <c:v>15.58</c:v>
                </c:pt>
                <c:pt idx="1766">
                  <c:v>16.09</c:v>
                </c:pt>
                <c:pt idx="1767">
                  <c:v>16.26</c:v>
                </c:pt>
                <c:pt idx="1768">
                  <c:v>15.07</c:v>
                </c:pt>
                <c:pt idx="1769">
                  <c:v>15.13</c:v>
                </c:pt>
                <c:pt idx="1770">
                  <c:v>15.83</c:v>
                </c:pt>
                <c:pt idx="1771">
                  <c:v>15.6</c:v>
                </c:pt>
                <c:pt idx="1772">
                  <c:v>15.41</c:v>
                </c:pt>
                <c:pt idx="1773">
                  <c:v>15.08</c:v>
                </c:pt>
                <c:pt idx="1774">
                  <c:v>15.98</c:v>
                </c:pt>
                <c:pt idx="1775">
                  <c:v>16.4</c:v>
                </c:pt>
                <c:pt idx="1776">
                  <c:v>16.45</c:v>
                </c:pt>
                <c:pt idx="1777">
                  <c:v>16.89</c:v>
                </c:pt>
                <c:pt idx="1778">
                  <c:v>17.29</c:v>
                </c:pt>
                <c:pt idx="1779">
                  <c:v>18.34</c:v>
                </c:pt>
                <c:pt idx="1780">
                  <c:v>18.27999999999999</c:v>
                </c:pt>
                <c:pt idx="1781">
                  <c:v>18.47999999999999</c:v>
                </c:pt>
                <c:pt idx="1782">
                  <c:v>18.11000000000001</c:v>
                </c:pt>
                <c:pt idx="1783">
                  <c:v>17.89</c:v>
                </c:pt>
                <c:pt idx="1784">
                  <c:v>18.04</c:v>
                </c:pt>
                <c:pt idx="1785">
                  <c:v>17.65</c:v>
                </c:pt>
                <c:pt idx="1786">
                  <c:v>16.97</c:v>
                </c:pt>
                <c:pt idx="1787">
                  <c:v>17.21</c:v>
                </c:pt>
                <c:pt idx="1788">
                  <c:v>15.78</c:v>
                </c:pt>
                <c:pt idx="1789">
                  <c:v>15.01</c:v>
                </c:pt>
                <c:pt idx="1790">
                  <c:v>15.36</c:v>
                </c:pt>
                <c:pt idx="1791">
                  <c:v>14.89</c:v>
                </c:pt>
                <c:pt idx="1792">
                  <c:v>13.79</c:v>
                </c:pt>
                <c:pt idx="1793">
                  <c:v>14.36</c:v>
                </c:pt>
                <c:pt idx="1794">
                  <c:v>15.12</c:v>
                </c:pt>
                <c:pt idx="1795">
                  <c:v>15.23</c:v>
                </c:pt>
                <c:pt idx="1796">
                  <c:v>15.94</c:v>
                </c:pt>
                <c:pt idx="1797">
                  <c:v>15.77</c:v>
                </c:pt>
                <c:pt idx="1798">
                  <c:v>14.92</c:v>
                </c:pt>
                <c:pt idx="1799">
                  <c:v>15.91</c:v>
                </c:pt>
                <c:pt idx="1800">
                  <c:v>16.97</c:v>
                </c:pt>
                <c:pt idx="1801">
                  <c:v>16.95999999999999</c:v>
                </c:pt>
                <c:pt idx="1803">
                  <c:v>17.14</c:v>
                </c:pt>
                <c:pt idx="1804">
                  <c:v>17.93</c:v>
                </c:pt>
                <c:pt idx="1805">
                  <c:v>18.68</c:v>
                </c:pt>
                <c:pt idx="1806">
                  <c:v>17.93</c:v>
                </c:pt>
                <c:pt idx="1807">
                  <c:v>18.14</c:v>
                </c:pt>
                <c:pt idx="1808">
                  <c:v>18.82</c:v>
                </c:pt>
                <c:pt idx="1809">
                  <c:v>17.75</c:v>
                </c:pt>
                <c:pt idx="1810">
                  <c:v>17.88</c:v>
                </c:pt>
                <c:pt idx="1811">
                  <c:v>19.68</c:v>
                </c:pt>
                <c:pt idx="1812">
                  <c:v>20.45</c:v>
                </c:pt>
                <c:pt idx="1813">
                  <c:v>21.09</c:v>
                </c:pt>
                <c:pt idx="1814">
                  <c:v>21.99</c:v>
                </c:pt>
                <c:pt idx="1815">
                  <c:v>20.77</c:v>
                </c:pt>
                <c:pt idx="1816">
                  <c:v>19.42</c:v>
                </c:pt>
                <c:pt idx="1817">
                  <c:v>18.77</c:v>
                </c:pt>
                <c:pt idx="1818">
                  <c:v>18.85</c:v>
                </c:pt>
                <c:pt idx="1819">
                  <c:v>19.5</c:v>
                </c:pt>
                <c:pt idx="1820">
                  <c:v>18.68</c:v>
                </c:pt>
                <c:pt idx="1822">
                  <c:v>18.59</c:v>
                </c:pt>
                <c:pt idx="1823">
                  <c:v>19.13000000000001</c:v>
                </c:pt>
                <c:pt idx="1824">
                  <c:v>19.51000000000001</c:v>
                </c:pt>
                <c:pt idx="1825">
                  <c:v>20.91999999999999</c:v>
                </c:pt>
                <c:pt idx="1827">
                  <c:v>21.14</c:v>
                </c:pt>
                <c:pt idx="1828">
                  <c:v>19.13000000000001</c:v>
                </c:pt>
                <c:pt idx="1829">
                  <c:v>19.89</c:v>
                </c:pt>
                <c:pt idx="1830">
                  <c:v>19.35</c:v>
                </c:pt>
                <c:pt idx="1831">
                  <c:v>20.23999999999999</c:v>
                </c:pt>
                <c:pt idx="1832">
                  <c:v>20.91</c:v>
                </c:pt>
                <c:pt idx="1833">
                  <c:v>19.63000000000001</c:v>
                </c:pt>
                <c:pt idx="1834">
                  <c:v>19.84</c:v>
                </c:pt>
                <c:pt idx="1835">
                  <c:v>19.27</c:v>
                </c:pt>
                <c:pt idx="1836">
                  <c:v>19.4</c:v>
                </c:pt>
                <c:pt idx="1837">
                  <c:v>19.61000000000001</c:v>
                </c:pt>
                <c:pt idx="1838">
                  <c:v>18.63000000000001</c:v>
                </c:pt>
                <c:pt idx="1839">
                  <c:v>18.6</c:v>
                </c:pt>
                <c:pt idx="1840">
                  <c:v>17.81</c:v>
                </c:pt>
                <c:pt idx="1841">
                  <c:v>17.09</c:v>
                </c:pt>
                <c:pt idx="1842">
                  <c:v>18.47</c:v>
                </c:pt>
                <c:pt idx="1843">
                  <c:v>19.32999999999999</c:v>
                </c:pt>
                <c:pt idx="1844">
                  <c:v>20.16</c:v>
                </c:pt>
                <c:pt idx="1845">
                  <c:v>20.74</c:v>
                </c:pt>
                <c:pt idx="1846">
                  <c:v>20.23</c:v>
                </c:pt>
                <c:pt idx="1847">
                  <c:v>19.47</c:v>
                </c:pt>
                <c:pt idx="1848">
                  <c:v>20.82</c:v>
                </c:pt>
                <c:pt idx="1849">
                  <c:v>19.57999999999999</c:v>
                </c:pt>
                <c:pt idx="1850">
                  <c:v>19.43</c:v>
                </c:pt>
                <c:pt idx="1851">
                  <c:v>21.06</c:v>
                </c:pt>
                <c:pt idx="1852">
                  <c:v>20.16</c:v>
                </c:pt>
                <c:pt idx="1853">
                  <c:v>18.9</c:v>
                </c:pt>
                <c:pt idx="1854">
                  <c:v>20.65000000000001</c:v>
                </c:pt>
                <c:pt idx="1855">
                  <c:v>19.97</c:v>
                </c:pt>
                <c:pt idx="1856">
                  <c:v>19.47999999999999</c:v>
                </c:pt>
                <c:pt idx="1857">
                  <c:v>19.23</c:v>
                </c:pt>
                <c:pt idx="1858">
                  <c:v>19.18</c:v>
                </c:pt>
                <c:pt idx="1860">
                  <c:v>19.7</c:v>
                </c:pt>
                <c:pt idx="1861">
                  <c:v>20.61000000000001</c:v>
                </c:pt>
                <c:pt idx="1862">
                  <c:v>21.41</c:v>
                </c:pt>
                <c:pt idx="1863">
                  <c:v>20.55</c:v>
                </c:pt>
                <c:pt idx="1864">
                  <c:v>19.84</c:v>
                </c:pt>
                <c:pt idx="1865">
                  <c:v>20.49</c:v>
                </c:pt>
                <c:pt idx="1866">
                  <c:v>20.74</c:v>
                </c:pt>
                <c:pt idx="1867">
                  <c:v>21.08</c:v>
                </c:pt>
                <c:pt idx="1868">
                  <c:v>21.1</c:v>
                </c:pt>
                <c:pt idx="1869">
                  <c:v>20.89</c:v>
                </c:pt>
                <c:pt idx="1870">
                  <c:v>20.62</c:v>
                </c:pt>
                <c:pt idx="1871">
                  <c:v>19.48999999999998</c:v>
                </c:pt>
                <c:pt idx="1872">
                  <c:v>20.47999999999999</c:v>
                </c:pt>
                <c:pt idx="1873">
                  <c:v>19.32</c:v>
                </c:pt>
                <c:pt idx="1874">
                  <c:v>19.0</c:v>
                </c:pt>
                <c:pt idx="1875">
                  <c:v>19.25</c:v>
                </c:pt>
                <c:pt idx="1876">
                  <c:v>19.61000000000001</c:v>
                </c:pt>
                <c:pt idx="1877">
                  <c:v>19.79</c:v>
                </c:pt>
                <c:pt idx="1878">
                  <c:v>19.81</c:v>
                </c:pt>
                <c:pt idx="1879">
                  <c:v>20.95</c:v>
                </c:pt>
                <c:pt idx="1880">
                  <c:v>21.25999999999999</c:v>
                </c:pt>
                <c:pt idx="1881">
                  <c:v>21.74</c:v>
                </c:pt>
                <c:pt idx="1882">
                  <c:v>21.22</c:v>
                </c:pt>
                <c:pt idx="1883">
                  <c:v>19.69</c:v>
                </c:pt>
                <c:pt idx="1884">
                  <c:v>20.06</c:v>
                </c:pt>
                <c:pt idx="1885">
                  <c:v>19.26</c:v>
                </c:pt>
                <c:pt idx="1886">
                  <c:v>18.32</c:v>
                </c:pt>
                <c:pt idx="1887">
                  <c:v>20.5</c:v>
                </c:pt>
                <c:pt idx="1889">
                  <c:v>22.14</c:v>
                </c:pt>
                <c:pt idx="1890">
                  <c:v>20.84</c:v>
                </c:pt>
                <c:pt idx="1891">
                  <c:v>21.3</c:v>
                </c:pt>
                <c:pt idx="1892">
                  <c:v>21.19</c:v>
                </c:pt>
                <c:pt idx="1893">
                  <c:v>19.23</c:v>
                </c:pt>
                <c:pt idx="1894">
                  <c:v>18.51000000000001</c:v>
                </c:pt>
                <c:pt idx="1895">
                  <c:v>18.43999999999999</c:v>
                </c:pt>
                <c:pt idx="1896">
                  <c:v>18.56</c:v>
                </c:pt>
                <c:pt idx="1897">
                  <c:v>19.01000000000001</c:v>
                </c:pt>
                <c:pt idx="1898">
                  <c:v>19.76</c:v>
                </c:pt>
                <c:pt idx="1899">
                  <c:v>19.09</c:v>
                </c:pt>
                <c:pt idx="1900">
                  <c:v>18.25</c:v>
                </c:pt>
                <c:pt idx="1901">
                  <c:v>17.64</c:v>
                </c:pt>
                <c:pt idx="1902">
                  <c:v>18.71</c:v>
                </c:pt>
                <c:pt idx="1903">
                  <c:v>18.75</c:v>
                </c:pt>
                <c:pt idx="1904">
                  <c:v>20.1</c:v>
                </c:pt>
                <c:pt idx="1905">
                  <c:v>19.52</c:v>
                </c:pt>
                <c:pt idx="1906">
                  <c:v>20.47999999999999</c:v>
                </c:pt>
                <c:pt idx="1907">
                  <c:v>20.83000000000001</c:v>
                </c:pt>
                <c:pt idx="1908">
                  <c:v>21.15000000000001</c:v>
                </c:pt>
                <c:pt idx="1909">
                  <c:v>21.34</c:v>
                </c:pt>
                <c:pt idx="1910">
                  <c:v>19.81</c:v>
                </c:pt>
                <c:pt idx="1911">
                  <c:v>20.06</c:v>
                </c:pt>
                <c:pt idx="1912">
                  <c:v>19.87</c:v>
                </c:pt>
                <c:pt idx="1913">
                  <c:v>17.51000000000001</c:v>
                </c:pt>
                <c:pt idx="1914">
                  <c:v>20.13000000000001</c:v>
                </c:pt>
                <c:pt idx="1915">
                  <c:v>20.85</c:v>
                </c:pt>
                <c:pt idx="1916">
                  <c:v>21.34</c:v>
                </c:pt>
                <c:pt idx="1917">
                  <c:v>21.25999999999999</c:v>
                </c:pt>
                <c:pt idx="1918">
                  <c:v>20.11000000000001</c:v>
                </c:pt>
                <c:pt idx="1919">
                  <c:v>20.25</c:v>
                </c:pt>
                <c:pt idx="1920">
                  <c:v>20.81000000000001</c:v>
                </c:pt>
                <c:pt idx="1921">
                  <c:v>21.09</c:v>
                </c:pt>
                <c:pt idx="1922">
                  <c:v>19.91</c:v>
                </c:pt>
                <c:pt idx="1923">
                  <c:v>21.57</c:v>
                </c:pt>
                <c:pt idx="1924">
                  <c:v>21.47999999999999</c:v>
                </c:pt>
                <c:pt idx="1925">
                  <c:v>19.26</c:v>
                </c:pt>
                <c:pt idx="1926">
                  <c:v>19.27999999999999</c:v>
                </c:pt>
                <c:pt idx="1927">
                  <c:v>18.77</c:v>
                </c:pt>
                <c:pt idx="1928">
                  <c:v>18.07999999999999</c:v>
                </c:pt>
                <c:pt idx="1930">
                  <c:v>19.36</c:v>
                </c:pt>
                <c:pt idx="1931">
                  <c:v>19.27999999999999</c:v>
                </c:pt>
                <c:pt idx="1932">
                  <c:v>19.02</c:v>
                </c:pt>
                <c:pt idx="1933">
                  <c:v>19.19</c:v>
                </c:pt>
                <c:pt idx="1934">
                  <c:v>20.85</c:v>
                </c:pt>
                <c:pt idx="1935">
                  <c:v>20.01000000000001</c:v>
                </c:pt>
                <c:pt idx="1936">
                  <c:v>20.1</c:v>
                </c:pt>
                <c:pt idx="1937">
                  <c:v>20.36</c:v>
                </c:pt>
                <c:pt idx="1938">
                  <c:v>18.93999999999999</c:v>
                </c:pt>
                <c:pt idx="1939">
                  <c:v>19.45999999999999</c:v>
                </c:pt>
                <c:pt idx="1940">
                  <c:v>19.04</c:v>
                </c:pt>
                <c:pt idx="1941">
                  <c:v>18.85</c:v>
                </c:pt>
                <c:pt idx="1942">
                  <c:v>18.51000000000001</c:v>
                </c:pt>
                <c:pt idx="1943">
                  <c:v>19.27</c:v>
                </c:pt>
                <c:pt idx="1944">
                  <c:v>19.77</c:v>
                </c:pt>
                <c:pt idx="1945">
                  <c:v>20.17000000000001</c:v>
                </c:pt>
                <c:pt idx="1946">
                  <c:v>20.45</c:v>
                </c:pt>
                <c:pt idx="1947">
                  <c:v>20.1</c:v>
                </c:pt>
                <c:pt idx="1948">
                  <c:v>20.2</c:v>
                </c:pt>
                <c:pt idx="1949">
                  <c:v>21.19</c:v>
                </c:pt>
                <c:pt idx="1950">
                  <c:v>20.74</c:v>
                </c:pt>
                <c:pt idx="1951">
                  <c:v>21.5</c:v>
                </c:pt>
                <c:pt idx="1952">
                  <c:v>21.82</c:v>
                </c:pt>
                <c:pt idx="1953">
                  <c:v>21.22</c:v>
                </c:pt>
                <c:pt idx="1954">
                  <c:v>21.53</c:v>
                </c:pt>
                <c:pt idx="1955">
                  <c:v>21.0</c:v>
                </c:pt>
                <c:pt idx="1956">
                  <c:v>19.7</c:v>
                </c:pt>
                <c:pt idx="1957">
                  <c:v>17.82</c:v>
                </c:pt>
                <c:pt idx="1959">
                  <c:v>19.13000000000001</c:v>
                </c:pt>
                <c:pt idx="1960">
                  <c:v>18.76</c:v>
                </c:pt>
                <c:pt idx="1961">
                  <c:v>20.4</c:v>
                </c:pt>
                <c:pt idx="1962">
                  <c:v>19.92</c:v>
                </c:pt>
                <c:pt idx="1963">
                  <c:v>19.06</c:v>
                </c:pt>
                <c:pt idx="1964">
                  <c:v>19.57999999999999</c:v>
                </c:pt>
                <c:pt idx="1965">
                  <c:v>19.0</c:v>
                </c:pt>
                <c:pt idx="1966">
                  <c:v>19.36</c:v>
                </c:pt>
                <c:pt idx="1967">
                  <c:v>20.54</c:v>
                </c:pt>
                <c:pt idx="1968">
                  <c:v>22.27999999999999</c:v>
                </c:pt>
                <c:pt idx="1969">
                  <c:v>23.51</c:v>
                </c:pt>
                <c:pt idx="1970">
                  <c:v>21.77</c:v>
                </c:pt>
                <c:pt idx="1971">
                  <c:v>21.3</c:v>
                </c:pt>
                <c:pt idx="1972">
                  <c:v>20.95999999999999</c:v>
                </c:pt>
                <c:pt idx="1973">
                  <c:v>20.82</c:v>
                </c:pt>
                <c:pt idx="1974">
                  <c:v>21.84</c:v>
                </c:pt>
                <c:pt idx="1975">
                  <c:v>22.02</c:v>
                </c:pt>
                <c:pt idx="1976">
                  <c:v>21.39</c:v>
                </c:pt>
                <c:pt idx="1977">
                  <c:v>21.47999999999999</c:v>
                </c:pt>
                <c:pt idx="1978">
                  <c:v>22.29</c:v>
                </c:pt>
                <c:pt idx="1979">
                  <c:v>21.93999999999999</c:v>
                </c:pt>
                <c:pt idx="1980">
                  <c:v>20.64</c:v>
                </c:pt>
                <c:pt idx="1981">
                  <c:v>20.05</c:v>
                </c:pt>
                <c:pt idx="1982">
                  <c:v>19.77</c:v>
                </c:pt>
                <c:pt idx="1983">
                  <c:v>22.45999999999999</c:v>
                </c:pt>
                <c:pt idx="1984">
                  <c:v>22.77</c:v>
                </c:pt>
                <c:pt idx="1985">
                  <c:v>23.75</c:v>
                </c:pt>
                <c:pt idx="1986">
                  <c:v>24.52</c:v>
                </c:pt>
                <c:pt idx="1987">
                  <c:v>23.11000000000001</c:v>
                </c:pt>
                <c:pt idx="1988">
                  <c:v>24.45</c:v>
                </c:pt>
                <c:pt idx="1989">
                  <c:v>24.37</c:v>
                </c:pt>
                <c:pt idx="1990">
                  <c:v>22.64</c:v>
                </c:pt>
                <c:pt idx="1991">
                  <c:v>21.09</c:v>
                </c:pt>
                <c:pt idx="1992">
                  <c:v>23.83000000000001</c:v>
                </c:pt>
                <c:pt idx="1993">
                  <c:v>24.74</c:v>
                </c:pt>
                <c:pt idx="1994">
                  <c:v>24.1</c:v>
                </c:pt>
                <c:pt idx="1995">
                  <c:v>24.73</c:v>
                </c:pt>
                <c:pt idx="1996">
                  <c:v>24.25999999999999</c:v>
                </c:pt>
                <c:pt idx="1997">
                  <c:v>24.51</c:v>
                </c:pt>
                <c:pt idx="1998">
                  <c:v>24.75999999999999</c:v>
                </c:pt>
                <c:pt idx="2000">
                  <c:v>24.53</c:v>
                </c:pt>
                <c:pt idx="2001">
                  <c:v>24.95</c:v>
                </c:pt>
                <c:pt idx="2002">
                  <c:v>25.27</c:v>
                </c:pt>
                <c:pt idx="2003">
                  <c:v>24.31000000000001</c:v>
                </c:pt>
                <c:pt idx="2004">
                  <c:v>24.4</c:v>
                </c:pt>
                <c:pt idx="2005">
                  <c:v>23.89</c:v>
                </c:pt>
                <c:pt idx="2006">
                  <c:v>24.64</c:v>
                </c:pt>
                <c:pt idx="2007">
                  <c:v>25.99</c:v>
                </c:pt>
                <c:pt idx="2008">
                  <c:v>25.17</c:v>
                </c:pt>
                <c:pt idx="2009">
                  <c:v>25.74</c:v>
                </c:pt>
                <c:pt idx="2010">
                  <c:v>23.77</c:v>
                </c:pt>
                <c:pt idx="2011">
                  <c:v>24.1</c:v>
                </c:pt>
                <c:pt idx="2012">
                  <c:v>23.47999999999999</c:v>
                </c:pt>
                <c:pt idx="2013">
                  <c:v>22.74</c:v>
                </c:pt>
                <c:pt idx="2014">
                  <c:v>22.08</c:v>
                </c:pt>
                <c:pt idx="2015">
                  <c:v>22.0</c:v>
                </c:pt>
                <c:pt idx="2016">
                  <c:v>22.64</c:v>
                </c:pt>
                <c:pt idx="2017">
                  <c:v>22.95999999999999</c:v>
                </c:pt>
                <c:pt idx="2018">
                  <c:v>22.25999999999999</c:v>
                </c:pt>
                <c:pt idx="2019">
                  <c:v>22.23</c:v>
                </c:pt>
                <c:pt idx="2020">
                  <c:v>22.91</c:v>
                </c:pt>
                <c:pt idx="2021">
                  <c:v>22.32</c:v>
                </c:pt>
                <c:pt idx="2022">
                  <c:v>22.27</c:v>
                </c:pt>
                <c:pt idx="2023">
                  <c:v>21.54</c:v>
                </c:pt>
                <c:pt idx="2024">
                  <c:v>21.61000000000001</c:v>
                </c:pt>
                <c:pt idx="2025">
                  <c:v>20.29</c:v>
                </c:pt>
                <c:pt idx="2026">
                  <c:v>21.04</c:v>
                </c:pt>
                <c:pt idx="2027">
                  <c:v>22.31000000000001</c:v>
                </c:pt>
                <c:pt idx="2028">
                  <c:v>19.75</c:v>
                </c:pt>
                <c:pt idx="2029">
                  <c:v>20.26</c:v>
                </c:pt>
                <c:pt idx="2030">
                  <c:v>19.98999999999998</c:v>
                </c:pt>
                <c:pt idx="2031">
                  <c:v>20.05</c:v>
                </c:pt>
                <c:pt idx="2032">
                  <c:v>20.53</c:v>
                </c:pt>
                <c:pt idx="2033">
                  <c:v>21.69</c:v>
                </c:pt>
                <c:pt idx="2034">
                  <c:v>20.72</c:v>
                </c:pt>
                <c:pt idx="2035">
                  <c:v>19.53</c:v>
                </c:pt>
                <c:pt idx="2036">
                  <c:v>19.86</c:v>
                </c:pt>
                <c:pt idx="2037">
                  <c:v>22.99</c:v>
                </c:pt>
                <c:pt idx="2038">
                  <c:v>23.17</c:v>
                </c:pt>
                <c:pt idx="2039">
                  <c:v>31.12</c:v>
                </c:pt>
                <c:pt idx="2040">
                  <c:v>31.22</c:v>
                </c:pt>
                <c:pt idx="2041">
                  <c:v>33.75</c:v>
                </c:pt>
                <c:pt idx="2042">
                  <c:v>38.2</c:v>
                </c:pt>
                <c:pt idx="2043">
                  <c:v>35.09</c:v>
                </c:pt>
                <c:pt idx="2044">
                  <c:v>32.09</c:v>
                </c:pt>
                <c:pt idx="2045">
                  <c:v>32.24</c:v>
                </c:pt>
                <c:pt idx="2046">
                  <c:v>32.18</c:v>
                </c:pt>
                <c:pt idx="2047">
                  <c:v>32.57</c:v>
                </c:pt>
                <c:pt idx="2048">
                  <c:v>36.27</c:v>
                </c:pt>
                <c:pt idx="2049">
                  <c:v>36.63</c:v>
                </c:pt>
                <c:pt idx="2050">
                  <c:v>36.38</c:v>
                </c:pt>
                <c:pt idx="2051">
                  <c:v>37.57</c:v>
                </c:pt>
                <c:pt idx="2052">
                  <c:v>36.64</c:v>
                </c:pt>
                <c:pt idx="2053">
                  <c:v>33.66000000000001</c:v>
                </c:pt>
                <c:pt idx="2054">
                  <c:v>31.58</c:v>
                </c:pt>
                <c:pt idx="2055">
                  <c:v>31.55</c:v>
                </c:pt>
                <c:pt idx="2056">
                  <c:v>29.93</c:v>
                </c:pt>
                <c:pt idx="2057">
                  <c:v>27.32</c:v>
                </c:pt>
                <c:pt idx="2058">
                  <c:v>26.65000000000001</c:v>
                </c:pt>
                <c:pt idx="2059">
                  <c:v>29.8</c:v>
                </c:pt>
                <c:pt idx="2060">
                  <c:v>28.95</c:v>
                </c:pt>
                <c:pt idx="2061">
                  <c:v>27.99</c:v>
                </c:pt>
                <c:pt idx="2063">
                  <c:v>27.43</c:v>
                </c:pt>
                <c:pt idx="2064">
                  <c:v>26.01</c:v>
                </c:pt>
                <c:pt idx="2065">
                  <c:v>25.66</c:v>
                </c:pt>
                <c:pt idx="2066">
                  <c:v>23.91999999999999</c:v>
                </c:pt>
                <c:pt idx="2067">
                  <c:v>23.84</c:v>
                </c:pt>
                <c:pt idx="2068">
                  <c:v>22.65000000000001</c:v>
                </c:pt>
                <c:pt idx="2069">
                  <c:v>23.22</c:v>
                </c:pt>
                <c:pt idx="2070">
                  <c:v>23.36</c:v>
                </c:pt>
                <c:pt idx="2071">
                  <c:v>24.55</c:v>
                </c:pt>
                <c:pt idx="2072">
                  <c:v>27.63000000000001</c:v>
                </c:pt>
                <c:pt idx="2073">
                  <c:v>27.91999999999999</c:v>
                </c:pt>
                <c:pt idx="2074">
                  <c:v>27.37</c:v>
                </c:pt>
                <c:pt idx="2075">
                  <c:v>26.11000000000001</c:v>
                </c:pt>
                <c:pt idx="2076">
                  <c:v>26.33000000000001</c:v>
                </c:pt>
                <c:pt idx="2077">
                  <c:v>27.19</c:v>
                </c:pt>
                <c:pt idx="2078">
                  <c:v>29.18</c:v>
                </c:pt>
                <c:pt idx="2079">
                  <c:v>28.56</c:v>
                </c:pt>
                <c:pt idx="2080">
                  <c:v>29.86</c:v>
                </c:pt>
                <c:pt idx="2081">
                  <c:v>30.27</c:v>
                </c:pt>
                <c:pt idx="2083">
                  <c:v>29.27</c:v>
                </c:pt>
                <c:pt idx="2084">
                  <c:v>26.79</c:v>
                </c:pt>
                <c:pt idx="2085">
                  <c:v>24.38</c:v>
                </c:pt>
                <c:pt idx="2086">
                  <c:v>24.01</c:v>
                </c:pt>
                <c:pt idx="2088">
                  <c:v>23.41999999999999</c:v>
                </c:pt>
                <c:pt idx="2089">
                  <c:v>24.36</c:v>
                </c:pt>
                <c:pt idx="2090">
                  <c:v>25.66</c:v>
                </c:pt>
                <c:pt idx="2091">
                  <c:v>25.07</c:v>
                </c:pt>
                <c:pt idx="2092">
                  <c:v>26.01</c:v>
                </c:pt>
                <c:pt idx="2093">
                  <c:v>28.69</c:v>
                </c:pt>
                <c:pt idx="2094">
                  <c:v>28.02</c:v>
                </c:pt>
                <c:pt idx="2095">
                  <c:v>25.17</c:v>
                </c:pt>
                <c:pt idx="2096">
                  <c:v>23.75</c:v>
                </c:pt>
                <c:pt idx="2097">
                  <c:v>23.45</c:v>
                </c:pt>
                <c:pt idx="2098">
                  <c:v>21.65000000000001</c:v>
                </c:pt>
                <c:pt idx="2100">
                  <c:v>21.65000000000001</c:v>
                </c:pt>
                <c:pt idx="2101">
                  <c:v>22.53</c:v>
                </c:pt>
                <c:pt idx="2102">
                  <c:v>23.16</c:v>
                </c:pt>
                <c:pt idx="2103">
                  <c:v>23.32</c:v>
                </c:pt>
                <c:pt idx="2104">
                  <c:v>23.97</c:v>
                </c:pt>
                <c:pt idx="2105">
                  <c:v>22.27</c:v>
                </c:pt>
                <c:pt idx="2106">
                  <c:v>22.06</c:v>
                </c:pt>
                <c:pt idx="2107">
                  <c:v>21.65000000000001</c:v>
                </c:pt>
                <c:pt idx="2108">
                  <c:v>21.47</c:v>
                </c:pt>
                <c:pt idx="2109">
                  <c:v>21.36</c:v>
                </c:pt>
                <c:pt idx="2110">
                  <c:v>20.67</c:v>
                </c:pt>
                <c:pt idx="2111">
                  <c:v>20.55</c:v>
                </c:pt>
                <c:pt idx="2112">
                  <c:v>21.29</c:v>
                </c:pt>
                <c:pt idx="2113">
                  <c:v>20.51</c:v>
                </c:pt>
                <c:pt idx="2114">
                  <c:v>21.55</c:v>
                </c:pt>
                <c:pt idx="2115">
                  <c:v>20.66</c:v>
                </c:pt>
                <c:pt idx="2116">
                  <c:v>20.38</c:v>
                </c:pt>
                <c:pt idx="2117">
                  <c:v>19.73</c:v>
                </c:pt>
                <c:pt idx="2118">
                  <c:v>19.84</c:v>
                </c:pt>
                <c:pt idx="2120">
                  <c:v>20.75999999999999</c:v>
                </c:pt>
                <c:pt idx="2121">
                  <c:v>19.66</c:v>
                </c:pt>
                <c:pt idx="2122">
                  <c:v>19.88</c:v>
                </c:pt>
                <c:pt idx="2123">
                  <c:v>19.0</c:v>
                </c:pt>
                <c:pt idx="2124">
                  <c:v>18.98999999999998</c:v>
                </c:pt>
                <c:pt idx="2125">
                  <c:v>19.35</c:v>
                </c:pt>
                <c:pt idx="2126">
                  <c:v>18.62</c:v>
                </c:pt>
                <c:pt idx="2127">
                  <c:v>18.63000000000001</c:v>
                </c:pt>
                <c:pt idx="2128">
                  <c:v>18.55</c:v>
                </c:pt>
                <c:pt idx="2129">
                  <c:v>19.19</c:v>
                </c:pt>
                <c:pt idx="2130">
                  <c:v>19.04</c:v>
                </c:pt>
                <c:pt idx="2131">
                  <c:v>19.57999999999999</c:v>
                </c:pt>
                <c:pt idx="2132">
                  <c:v>20.93</c:v>
                </c:pt>
                <c:pt idx="2133">
                  <c:v>19.14</c:v>
                </c:pt>
                <c:pt idx="2134">
                  <c:v>20.23</c:v>
                </c:pt>
                <c:pt idx="2135">
                  <c:v>19.43</c:v>
                </c:pt>
                <c:pt idx="2136">
                  <c:v>18.89</c:v>
                </c:pt>
                <c:pt idx="2137">
                  <c:v>18.25</c:v>
                </c:pt>
                <c:pt idx="2138">
                  <c:v>18.71</c:v>
                </c:pt>
                <c:pt idx="2139">
                  <c:v>18.51000000000001</c:v>
                </c:pt>
                <c:pt idx="2140">
                  <c:v>18.66</c:v>
                </c:pt>
                <c:pt idx="2141">
                  <c:v>18.29</c:v>
                </c:pt>
                <c:pt idx="2142">
                  <c:v>17.76</c:v>
                </c:pt>
                <c:pt idx="2143">
                  <c:v>18.69</c:v>
                </c:pt>
                <c:pt idx="2144">
                  <c:v>19.97999999999999</c:v>
                </c:pt>
                <c:pt idx="2145">
                  <c:v>20.51</c:v>
                </c:pt>
                <c:pt idx="2146">
                  <c:v>22.54</c:v>
                </c:pt>
                <c:pt idx="2147">
                  <c:v>22.81000000000001</c:v>
                </c:pt>
                <c:pt idx="2148">
                  <c:v>23.47</c:v>
                </c:pt>
                <c:pt idx="2149">
                  <c:v>24.66</c:v>
                </c:pt>
                <c:pt idx="2150">
                  <c:v>24.22</c:v>
                </c:pt>
                <c:pt idx="2151">
                  <c:v>23.37</c:v>
                </c:pt>
                <c:pt idx="2152">
                  <c:v>21.97999999999999</c:v>
                </c:pt>
                <c:pt idx="2153">
                  <c:v>21.82</c:v>
                </c:pt>
                <c:pt idx="2154">
                  <c:v>22.47</c:v>
                </c:pt>
                <c:pt idx="2155">
                  <c:v>23.66</c:v>
                </c:pt>
                <c:pt idx="2156">
                  <c:v>23.17</c:v>
                </c:pt>
                <c:pt idx="2157">
                  <c:v>21.51</c:v>
                </c:pt>
                <c:pt idx="2159">
                  <c:v>22.77</c:v>
                </c:pt>
                <c:pt idx="2160">
                  <c:v>21.61000000000001</c:v>
                </c:pt>
                <c:pt idx="2161">
                  <c:v>20.89</c:v>
                </c:pt>
                <c:pt idx="2162">
                  <c:v>22.06</c:v>
                </c:pt>
                <c:pt idx="2163">
                  <c:v>20.75999999999999</c:v>
                </c:pt>
                <c:pt idx="2164">
                  <c:v>20.39</c:v>
                </c:pt>
                <c:pt idx="2165">
                  <c:v>19.91</c:v>
                </c:pt>
                <c:pt idx="2166">
                  <c:v>19.87</c:v>
                </c:pt>
                <c:pt idx="2167">
                  <c:v>20.6</c:v>
                </c:pt>
                <c:pt idx="2168">
                  <c:v>21.97</c:v>
                </c:pt>
                <c:pt idx="2169">
                  <c:v>26.09</c:v>
                </c:pt>
                <c:pt idx="2170">
                  <c:v>24.17</c:v>
                </c:pt>
                <c:pt idx="2171">
                  <c:v>22.77999999999999</c:v>
                </c:pt>
                <c:pt idx="2172">
                  <c:v>21.18</c:v>
                </c:pt>
                <c:pt idx="2173">
                  <c:v>19.34</c:v>
                </c:pt>
                <c:pt idx="2174">
                  <c:v>20.32</c:v>
                </c:pt>
                <c:pt idx="2175">
                  <c:v>21.45999999999999</c:v>
                </c:pt>
                <c:pt idx="2176">
                  <c:v>22.79</c:v>
                </c:pt>
                <c:pt idx="2177">
                  <c:v>23.39</c:v>
                </c:pt>
                <c:pt idx="2178">
                  <c:v>20.57</c:v>
                </c:pt>
                <c:pt idx="2179">
                  <c:v>21.05</c:v>
                </c:pt>
                <c:pt idx="2180">
                  <c:v>20.97999999999999</c:v>
                </c:pt>
                <c:pt idx="2181">
                  <c:v>20.43999999999999</c:v>
                </c:pt>
                <c:pt idx="2182">
                  <c:v>19.64</c:v>
                </c:pt>
                <c:pt idx="2183">
                  <c:v>20.43999999999999</c:v>
                </c:pt>
                <c:pt idx="2184">
                  <c:v>21.69</c:v>
                </c:pt>
                <c:pt idx="2185">
                  <c:v>20.39</c:v>
                </c:pt>
                <c:pt idx="2186">
                  <c:v>19.89</c:v>
                </c:pt>
                <c:pt idx="2187">
                  <c:v>19.38</c:v>
                </c:pt>
                <c:pt idx="2188">
                  <c:v>18.98999999999998</c:v>
                </c:pt>
                <c:pt idx="2190">
                  <c:v>22.07</c:v>
                </c:pt>
                <c:pt idx="2191">
                  <c:v>22.59</c:v>
                </c:pt>
                <c:pt idx="2192">
                  <c:v>20.74</c:v>
                </c:pt>
                <c:pt idx="2193">
                  <c:v>21.32</c:v>
                </c:pt>
                <c:pt idx="2194">
                  <c:v>22.83000000000001</c:v>
                </c:pt>
                <c:pt idx="2195">
                  <c:v>22.0</c:v>
                </c:pt>
                <c:pt idx="2196">
                  <c:v>22.85</c:v>
                </c:pt>
                <c:pt idx="2197">
                  <c:v>21.22</c:v>
                </c:pt>
                <c:pt idx="2198">
                  <c:v>19.77999999999999</c:v>
                </c:pt>
                <c:pt idx="2199">
                  <c:v>20.58</c:v>
                </c:pt>
                <c:pt idx="2200">
                  <c:v>20.52</c:v>
                </c:pt>
                <c:pt idx="2201">
                  <c:v>21.47999999999999</c:v>
                </c:pt>
                <c:pt idx="2202">
                  <c:v>23.57</c:v>
                </c:pt>
                <c:pt idx="2203">
                  <c:v>22.77999999999999</c:v>
                </c:pt>
                <c:pt idx="2204">
                  <c:v>26.2</c:v>
                </c:pt>
                <c:pt idx="2205">
                  <c:v>24.8</c:v>
                </c:pt>
                <c:pt idx="2206">
                  <c:v>22.59</c:v>
                </c:pt>
                <c:pt idx="2207">
                  <c:v>22.09</c:v>
                </c:pt>
                <c:pt idx="2208">
                  <c:v>21.61000000000001</c:v>
                </c:pt>
                <c:pt idx="2209">
                  <c:v>21.93999999999999</c:v>
                </c:pt>
                <c:pt idx="2210">
                  <c:v>20.17000000000001</c:v>
                </c:pt>
                <c:pt idx="2211">
                  <c:v>20.02</c:v>
                </c:pt>
                <c:pt idx="2212">
                  <c:v>20.25</c:v>
                </c:pt>
                <c:pt idx="2213">
                  <c:v>19.36</c:v>
                </c:pt>
                <c:pt idx="2214">
                  <c:v>19.57</c:v>
                </c:pt>
                <c:pt idx="2215">
                  <c:v>19.71</c:v>
                </c:pt>
                <c:pt idx="2216">
                  <c:v>18.0</c:v>
                </c:pt>
                <c:pt idx="2217">
                  <c:v>17.67000000000001</c:v>
                </c:pt>
                <c:pt idx="2219">
                  <c:v>18.63000000000001</c:v>
                </c:pt>
                <c:pt idx="2220">
                  <c:v>18.62</c:v>
                </c:pt>
                <c:pt idx="2221">
                  <c:v>17.82</c:v>
                </c:pt>
                <c:pt idx="2222">
                  <c:v>18.16</c:v>
                </c:pt>
                <c:pt idx="2223">
                  <c:v>17.92</c:v>
                </c:pt>
                <c:pt idx="2224">
                  <c:v>18.26</c:v>
                </c:pt>
                <c:pt idx="2225">
                  <c:v>17.88</c:v>
                </c:pt>
                <c:pt idx="2226">
                  <c:v>17.89</c:v>
                </c:pt>
                <c:pt idx="2227">
                  <c:v>16.97</c:v>
                </c:pt>
                <c:pt idx="2228">
                  <c:v>16.23</c:v>
                </c:pt>
                <c:pt idx="2229">
                  <c:v>17.34</c:v>
                </c:pt>
                <c:pt idx="2230">
                  <c:v>20.1</c:v>
                </c:pt>
                <c:pt idx="2231">
                  <c:v>20.32</c:v>
                </c:pt>
                <c:pt idx="2232">
                  <c:v>23.01</c:v>
                </c:pt>
                <c:pt idx="2233">
                  <c:v>23.01</c:v>
                </c:pt>
                <c:pt idx="2234">
                  <c:v>23.13000000000001</c:v>
                </c:pt>
                <c:pt idx="2235">
                  <c:v>25.25</c:v>
                </c:pt>
                <c:pt idx="2236">
                  <c:v>24.79</c:v>
                </c:pt>
                <c:pt idx="2237">
                  <c:v>22.66</c:v>
                </c:pt>
                <c:pt idx="2238">
                  <c:v>24.8</c:v>
                </c:pt>
                <c:pt idx="2239">
                  <c:v>25.97999999999999</c:v>
                </c:pt>
                <c:pt idx="2240">
                  <c:v>31.06</c:v>
                </c:pt>
                <c:pt idx="2241">
                  <c:v>29.83000000000001</c:v>
                </c:pt>
                <c:pt idx="2242">
                  <c:v>28.2</c:v>
                </c:pt>
                <c:pt idx="2243">
                  <c:v>27.02</c:v>
                </c:pt>
                <c:pt idx="2244">
                  <c:v>28.75</c:v>
                </c:pt>
                <c:pt idx="2245">
                  <c:v>31.91</c:v>
                </c:pt>
                <c:pt idx="2246">
                  <c:v>28.55</c:v>
                </c:pt>
                <c:pt idx="2247">
                  <c:v>29.91999999999999</c:v>
                </c:pt>
                <c:pt idx="2248">
                  <c:v>34.75</c:v>
                </c:pt>
                <c:pt idx="2249">
                  <c:v>31.86</c:v>
                </c:pt>
                <c:pt idx="2250">
                  <c:v>28.4</c:v>
                </c:pt>
                <c:pt idx="2251">
                  <c:v>28.69</c:v>
                </c:pt>
                <c:pt idx="2252">
                  <c:v>30.0</c:v>
                </c:pt>
                <c:pt idx="2253">
                  <c:v>33.14</c:v>
                </c:pt>
                <c:pt idx="2254">
                  <c:v>31.8</c:v>
                </c:pt>
                <c:pt idx="2255">
                  <c:v>30.33000000000001</c:v>
                </c:pt>
                <c:pt idx="2256">
                  <c:v>31.14</c:v>
                </c:pt>
                <c:pt idx="2257">
                  <c:v>38.55</c:v>
                </c:pt>
                <c:pt idx="2258">
                  <c:v>39.6</c:v>
                </c:pt>
                <c:pt idx="2259">
                  <c:v>44.28</c:v>
                </c:pt>
                <c:pt idx="2260">
                  <c:v>36.48</c:v>
                </c:pt>
                <c:pt idx="2261">
                  <c:v>36.76000000000001</c:v>
                </c:pt>
                <c:pt idx="2262">
                  <c:v>41.43</c:v>
                </c:pt>
                <c:pt idx="2263">
                  <c:v>43.31</c:v>
                </c:pt>
                <c:pt idx="2265">
                  <c:v>37.9</c:v>
                </c:pt>
                <c:pt idx="2266">
                  <c:v>39.66000000000001</c:v>
                </c:pt>
                <c:pt idx="2267">
                  <c:v>45.29000000000001</c:v>
                </c:pt>
                <c:pt idx="2268">
                  <c:v>43.74</c:v>
                </c:pt>
                <c:pt idx="2269">
                  <c:v>38.57</c:v>
                </c:pt>
                <c:pt idx="2270">
                  <c:v>36.58</c:v>
                </c:pt>
                <c:pt idx="2271">
                  <c:v>35.94</c:v>
                </c:pt>
                <c:pt idx="2272">
                  <c:v>39.23000000000001</c:v>
                </c:pt>
                <c:pt idx="2273">
                  <c:v>38.63</c:v>
                </c:pt>
                <c:pt idx="2274">
                  <c:v>38.58</c:v>
                </c:pt>
                <c:pt idx="2275">
                  <c:v>36.62000000000001</c:v>
                </c:pt>
                <c:pt idx="2276">
                  <c:v>32.47</c:v>
                </c:pt>
                <c:pt idx="2277">
                  <c:v>34.66000000000001</c:v>
                </c:pt>
                <c:pt idx="2278">
                  <c:v>34.55</c:v>
                </c:pt>
                <c:pt idx="2279">
                  <c:v>34.87</c:v>
                </c:pt>
                <c:pt idx="2280">
                  <c:v>36.08</c:v>
                </c:pt>
                <c:pt idx="2281">
                  <c:v>40.95</c:v>
                </c:pt>
                <c:pt idx="2282">
                  <c:v>43.48</c:v>
                </c:pt>
                <c:pt idx="2283">
                  <c:v>40.47</c:v>
                </c:pt>
                <c:pt idx="2284">
                  <c:v>42.81</c:v>
                </c:pt>
                <c:pt idx="2285">
                  <c:v>41.2</c:v>
                </c:pt>
                <c:pt idx="2286">
                  <c:v>43.51</c:v>
                </c:pt>
                <c:pt idx="2287">
                  <c:v>45.74</c:v>
                </c:pt>
                <c:pt idx="2288">
                  <c:v>41.78</c:v>
                </c:pt>
                <c:pt idx="2289">
                  <c:v>40.07</c:v>
                </c:pt>
                <c:pt idx="2290">
                  <c:v>40.23000000000001</c:v>
                </c:pt>
                <c:pt idx="2291">
                  <c:v>38.96</c:v>
                </c:pt>
                <c:pt idx="2292">
                  <c:v>33.34</c:v>
                </c:pt>
                <c:pt idx="2293">
                  <c:v>34.82</c:v>
                </c:pt>
                <c:pt idx="2294">
                  <c:v>33.13</c:v>
                </c:pt>
                <c:pt idx="2295">
                  <c:v>33.11</c:v>
                </c:pt>
                <c:pt idx="2296">
                  <c:v>33.21</c:v>
                </c:pt>
                <c:pt idx="2297">
                  <c:v>31.53</c:v>
                </c:pt>
                <c:pt idx="2298">
                  <c:v>32.27</c:v>
                </c:pt>
                <c:pt idx="2299">
                  <c:v>32.38</c:v>
                </c:pt>
                <c:pt idx="2300">
                  <c:v>32.95</c:v>
                </c:pt>
                <c:pt idx="2301">
                  <c:v>32.42</c:v>
                </c:pt>
                <c:pt idx="2302">
                  <c:v>29.5</c:v>
                </c:pt>
                <c:pt idx="2303">
                  <c:v>28.05</c:v>
                </c:pt>
                <c:pt idx="2304">
                  <c:v>27.25999999999999</c:v>
                </c:pt>
                <c:pt idx="2305">
                  <c:v>27.75999999999999</c:v>
                </c:pt>
                <c:pt idx="2306">
                  <c:v>27.37</c:v>
                </c:pt>
                <c:pt idx="2307">
                  <c:v>26.01</c:v>
                </c:pt>
                <c:pt idx="2308">
                  <c:v>25.7</c:v>
                </c:pt>
                <c:pt idx="2309">
                  <c:v>28.09</c:v>
                </c:pt>
                <c:pt idx="2310">
                  <c:v>28.17</c:v>
                </c:pt>
                <c:pt idx="2311">
                  <c:v>28.47</c:v>
                </c:pt>
                <c:pt idx="2312">
                  <c:v>29.27999999999999</c:v>
                </c:pt>
                <c:pt idx="2313">
                  <c:v>29.03</c:v>
                </c:pt>
                <c:pt idx="2314">
                  <c:v>28.9</c:v>
                </c:pt>
                <c:pt idx="2315">
                  <c:v>27.95</c:v>
                </c:pt>
                <c:pt idx="2316">
                  <c:v>27.13000000000001</c:v>
                </c:pt>
                <c:pt idx="2317">
                  <c:v>25.5</c:v>
                </c:pt>
                <c:pt idx="2318">
                  <c:v>22.47</c:v>
                </c:pt>
                <c:pt idx="2319">
                  <c:v>21.84</c:v>
                </c:pt>
                <c:pt idx="2320">
                  <c:v>23.27999999999999</c:v>
                </c:pt>
                <c:pt idx="2321">
                  <c:v>22.15000000000001</c:v>
                </c:pt>
                <c:pt idx="2323">
                  <c:v>22.09</c:v>
                </c:pt>
                <c:pt idx="2324">
                  <c:v>26.01</c:v>
                </c:pt>
                <c:pt idx="2325">
                  <c:v>24.97</c:v>
                </c:pt>
                <c:pt idx="2326">
                  <c:v>25.43</c:v>
                </c:pt>
                <c:pt idx="2327">
                  <c:v>28.7</c:v>
                </c:pt>
                <c:pt idx="2328">
                  <c:v>25.31000000000001</c:v>
                </c:pt>
                <c:pt idx="2329">
                  <c:v>24.9</c:v>
                </c:pt>
                <c:pt idx="2330">
                  <c:v>25.58</c:v>
                </c:pt>
                <c:pt idx="2331">
                  <c:v>25.66</c:v>
                </c:pt>
                <c:pt idx="2332">
                  <c:v>26.81000000000001</c:v>
                </c:pt>
                <c:pt idx="2333">
                  <c:v>27.72</c:v>
                </c:pt>
                <c:pt idx="2334">
                  <c:v>31.31000000000001</c:v>
                </c:pt>
                <c:pt idx="2335">
                  <c:v>29.41999999999999</c:v>
                </c:pt>
                <c:pt idx="2336">
                  <c:v>29.95999999999999</c:v>
                </c:pt>
                <c:pt idx="2337">
                  <c:v>27.95999999999999</c:v>
                </c:pt>
                <c:pt idx="2338">
                  <c:v>25.04</c:v>
                </c:pt>
                <c:pt idx="2339">
                  <c:v>23.86</c:v>
                </c:pt>
                <c:pt idx="2340">
                  <c:v>22.77999999999999</c:v>
                </c:pt>
                <c:pt idx="2341">
                  <c:v>20.21</c:v>
                </c:pt>
                <c:pt idx="2342">
                  <c:v>21.47999999999999</c:v>
                </c:pt>
                <c:pt idx="2344">
                  <c:v>23.5</c:v>
                </c:pt>
                <c:pt idx="2345">
                  <c:v>22.18</c:v>
                </c:pt>
                <c:pt idx="2346">
                  <c:v>23.34</c:v>
                </c:pt>
                <c:pt idx="2347">
                  <c:v>24.41999999999999</c:v>
                </c:pt>
                <c:pt idx="2349">
                  <c:v>26.17</c:v>
                </c:pt>
                <c:pt idx="2350">
                  <c:v>24.45999999999999</c:v>
                </c:pt>
                <c:pt idx="2351">
                  <c:v>23.34</c:v>
                </c:pt>
                <c:pt idx="2352">
                  <c:v>24.37</c:v>
                </c:pt>
                <c:pt idx="2353">
                  <c:v>23.27999999999999</c:v>
                </c:pt>
                <c:pt idx="2354">
                  <c:v>25.45999999999999</c:v>
                </c:pt>
                <c:pt idx="2355">
                  <c:v>28.1</c:v>
                </c:pt>
                <c:pt idx="2356">
                  <c:v>30.11000000000001</c:v>
                </c:pt>
                <c:pt idx="2357">
                  <c:v>32.98</c:v>
                </c:pt>
                <c:pt idx="2358">
                  <c:v>29.24</c:v>
                </c:pt>
                <c:pt idx="2360">
                  <c:v>29.24</c:v>
                </c:pt>
                <c:pt idx="2361">
                  <c:v>28.6</c:v>
                </c:pt>
                <c:pt idx="2362">
                  <c:v>30.91999999999999</c:v>
                </c:pt>
                <c:pt idx="2363">
                  <c:v>31.95</c:v>
                </c:pt>
                <c:pt idx="2364">
                  <c:v>31.13000000000001</c:v>
                </c:pt>
                <c:pt idx="2365">
                  <c:v>29.23</c:v>
                </c:pt>
                <c:pt idx="2366">
                  <c:v>29.73</c:v>
                </c:pt>
                <c:pt idx="2367">
                  <c:v>28.11000000000001</c:v>
                </c:pt>
                <c:pt idx="2368">
                  <c:v>26.25</c:v>
                </c:pt>
                <c:pt idx="2369">
                  <c:v>27.67</c:v>
                </c:pt>
                <c:pt idx="2370">
                  <c:v>28.16</c:v>
                </c:pt>
                <c:pt idx="2371">
                  <c:v>27.88</c:v>
                </c:pt>
                <c:pt idx="2372">
                  <c:v>29.47999999999999</c:v>
                </c:pt>
                <c:pt idx="2373">
                  <c:v>29.67</c:v>
                </c:pt>
                <c:pt idx="2374">
                  <c:v>30.27</c:v>
                </c:pt>
                <c:pt idx="2375">
                  <c:v>31.36</c:v>
                </c:pt>
                <c:pt idx="2376">
                  <c:v>30.45</c:v>
                </c:pt>
                <c:pt idx="2377">
                  <c:v>27.41999999999999</c:v>
                </c:pt>
                <c:pt idx="2378">
                  <c:v>29.75999999999999</c:v>
                </c:pt>
                <c:pt idx="2380">
                  <c:v>29.65000000000001</c:v>
                </c:pt>
                <c:pt idx="2381">
                  <c:v>30.65000000000001</c:v>
                </c:pt>
                <c:pt idx="2382">
                  <c:v>30.45</c:v>
                </c:pt>
                <c:pt idx="2383">
                  <c:v>29.3</c:v>
                </c:pt>
                <c:pt idx="2384">
                  <c:v>25.87</c:v>
                </c:pt>
                <c:pt idx="2385">
                  <c:v>26.49</c:v>
                </c:pt>
                <c:pt idx="2386">
                  <c:v>27.21</c:v>
                </c:pt>
                <c:pt idx="2387">
                  <c:v>28.01</c:v>
                </c:pt>
                <c:pt idx="2388">
                  <c:v>27.88</c:v>
                </c:pt>
                <c:pt idx="2389">
                  <c:v>28.37</c:v>
                </c:pt>
                <c:pt idx="2390">
                  <c:v>29.22</c:v>
                </c:pt>
                <c:pt idx="2391">
                  <c:v>29.04</c:v>
                </c:pt>
                <c:pt idx="2392">
                  <c:v>26.67</c:v>
                </c:pt>
                <c:pt idx="2393">
                  <c:v>24.08</c:v>
                </c:pt>
                <c:pt idx="2394">
                  <c:v>24.54</c:v>
                </c:pt>
                <c:pt idx="2395">
                  <c:v>25.02</c:v>
                </c:pt>
                <c:pt idx="2396">
                  <c:v>24.79</c:v>
                </c:pt>
                <c:pt idx="2397">
                  <c:v>24.37</c:v>
                </c:pt>
                <c:pt idx="2398">
                  <c:v>24.84</c:v>
                </c:pt>
                <c:pt idx="2399">
                  <c:v>25.24</c:v>
                </c:pt>
                <c:pt idx="2400">
                  <c:v>25.15000000000001</c:v>
                </c:pt>
                <c:pt idx="2401">
                  <c:v>25.57</c:v>
                </c:pt>
                <c:pt idx="2402">
                  <c:v>24.13000000000001</c:v>
                </c:pt>
                <c:pt idx="2403">
                  <c:v>24.32</c:v>
                </c:pt>
                <c:pt idx="2404">
                  <c:v>25.0</c:v>
                </c:pt>
                <c:pt idx="2405">
                  <c:v>27.27</c:v>
                </c:pt>
                <c:pt idx="2406">
                  <c:v>26.6</c:v>
                </c:pt>
                <c:pt idx="2407">
                  <c:v>24.33000000000001</c:v>
                </c:pt>
                <c:pt idx="2408">
                  <c:v>24.04</c:v>
                </c:pt>
                <c:pt idx="2409">
                  <c:v>23.54</c:v>
                </c:pt>
                <c:pt idx="2410">
                  <c:v>22.73</c:v>
                </c:pt>
                <c:pt idx="2411">
                  <c:v>23.25999999999999</c:v>
                </c:pt>
                <c:pt idx="2412">
                  <c:v>22.06</c:v>
                </c:pt>
                <c:pt idx="2414">
                  <c:v>22.19</c:v>
                </c:pt>
                <c:pt idx="2415">
                  <c:v>22.65000000000001</c:v>
                </c:pt>
                <c:pt idx="2416">
                  <c:v>22.81000000000001</c:v>
                </c:pt>
                <c:pt idx="2417">
                  <c:v>22.59</c:v>
                </c:pt>
                <c:pt idx="2418">
                  <c:v>21.77</c:v>
                </c:pt>
                <c:pt idx="2419">
                  <c:v>21.93</c:v>
                </c:pt>
                <c:pt idx="2420">
                  <c:v>22.73</c:v>
                </c:pt>
                <c:pt idx="2421">
                  <c:v>24.93999999999999</c:v>
                </c:pt>
                <c:pt idx="2422">
                  <c:v>23.93</c:v>
                </c:pt>
                <c:pt idx="2423">
                  <c:v>23.9</c:v>
                </c:pt>
                <c:pt idx="2424">
                  <c:v>26.41999999999999</c:v>
                </c:pt>
                <c:pt idx="2425">
                  <c:v>25.02</c:v>
                </c:pt>
                <c:pt idx="2426">
                  <c:v>23.31000000000001</c:v>
                </c:pt>
                <c:pt idx="2427">
                  <c:v>22.62</c:v>
                </c:pt>
                <c:pt idx="2428">
                  <c:v>22.75999999999999</c:v>
                </c:pt>
                <c:pt idx="2429">
                  <c:v>23.53</c:v>
                </c:pt>
                <c:pt idx="2430">
                  <c:v>23.36</c:v>
                </c:pt>
                <c:pt idx="2431">
                  <c:v>24.4</c:v>
                </c:pt>
                <c:pt idx="2432">
                  <c:v>25.06</c:v>
                </c:pt>
                <c:pt idx="2433">
                  <c:v>25.07</c:v>
                </c:pt>
                <c:pt idx="2434">
                  <c:v>24.15000000000001</c:v>
                </c:pt>
                <c:pt idx="2435">
                  <c:v>25.62</c:v>
                </c:pt>
                <c:pt idx="2436">
                  <c:v>25.19</c:v>
                </c:pt>
                <c:pt idx="2437">
                  <c:v>27.43999999999999</c:v>
                </c:pt>
                <c:pt idx="2438">
                  <c:v>25.36</c:v>
                </c:pt>
                <c:pt idx="2439">
                  <c:v>26.62</c:v>
                </c:pt>
                <c:pt idx="2440">
                  <c:v>25.62</c:v>
                </c:pt>
                <c:pt idx="2441">
                  <c:v>26.13000000000001</c:v>
                </c:pt>
                <c:pt idx="2442">
                  <c:v>25.02</c:v>
                </c:pt>
                <c:pt idx="2443">
                  <c:v>26.86</c:v>
                </c:pt>
                <c:pt idx="2444">
                  <c:v>27.27999999999999</c:v>
                </c:pt>
                <c:pt idx="2445">
                  <c:v>27.25999999999999</c:v>
                </c:pt>
                <c:pt idx="2446">
                  <c:v>25.08</c:v>
                </c:pt>
                <c:pt idx="2447">
                  <c:v>24.45999999999999</c:v>
                </c:pt>
                <c:pt idx="2448">
                  <c:v>24.4</c:v>
                </c:pt>
                <c:pt idx="2449">
                  <c:v>27.62</c:v>
                </c:pt>
                <c:pt idx="2450">
                  <c:v>28.9</c:v>
                </c:pt>
                <c:pt idx="2451">
                  <c:v>27.57</c:v>
                </c:pt>
                <c:pt idx="2452">
                  <c:v>28.12</c:v>
                </c:pt>
                <c:pt idx="2453">
                  <c:v>25.39</c:v>
                </c:pt>
                <c:pt idx="2455">
                  <c:v>26.62</c:v>
                </c:pt>
                <c:pt idx="2456">
                  <c:v>26.21</c:v>
                </c:pt>
                <c:pt idx="2457">
                  <c:v>26.2</c:v>
                </c:pt>
                <c:pt idx="2458">
                  <c:v>23.43</c:v>
                </c:pt>
                <c:pt idx="2459">
                  <c:v>23.77999999999999</c:v>
                </c:pt>
                <c:pt idx="2460">
                  <c:v>24.02</c:v>
                </c:pt>
                <c:pt idx="2461">
                  <c:v>23.9</c:v>
                </c:pt>
                <c:pt idx="2462">
                  <c:v>25.32</c:v>
                </c:pt>
                <c:pt idx="2463">
                  <c:v>25.9</c:v>
                </c:pt>
                <c:pt idx="2464">
                  <c:v>26.51</c:v>
                </c:pt>
                <c:pt idx="2465">
                  <c:v>25.91</c:v>
                </c:pt>
                <c:pt idx="2466">
                  <c:v>22.4</c:v>
                </c:pt>
                <c:pt idx="2467">
                  <c:v>21.95</c:v>
                </c:pt>
                <c:pt idx="2468">
                  <c:v>21.75</c:v>
                </c:pt>
                <c:pt idx="2469">
                  <c:v>21.81000000000001</c:v>
                </c:pt>
                <c:pt idx="2470">
                  <c:v>21.7</c:v>
                </c:pt>
                <c:pt idx="2471">
                  <c:v>21.32</c:v>
                </c:pt>
                <c:pt idx="2472">
                  <c:v>23.06</c:v>
                </c:pt>
                <c:pt idx="2473">
                  <c:v>21.75999999999999</c:v>
                </c:pt>
                <c:pt idx="2474">
                  <c:v>22.63000000000001</c:v>
                </c:pt>
                <c:pt idx="2475">
                  <c:v>22.51</c:v>
                </c:pt>
                <c:pt idx="2476">
                  <c:v>21.09</c:v>
                </c:pt>
                <c:pt idx="2477">
                  <c:v>19.69</c:v>
                </c:pt>
                <c:pt idx="2478">
                  <c:v>18.66</c:v>
                </c:pt>
                <c:pt idx="2480">
                  <c:v>20.73</c:v>
                </c:pt>
                <c:pt idx="2481">
                  <c:v>20.35</c:v>
                </c:pt>
                <c:pt idx="2482">
                  <c:v>19.47</c:v>
                </c:pt>
                <c:pt idx="2483">
                  <c:v>17.95999999999999</c:v>
                </c:pt>
                <c:pt idx="2484">
                  <c:v>19.73</c:v>
                </c:pt>
                <c:pt idx="2485">
                  <c:v>19.95</c:v>
                </c:pt>
                <c:pt idx="2486">
                  <c:v>19.71</c:v>
                </c:pt>
                <c:pt idx="2487">
                  <c:v>18.68</c:v>
                </c:pt>
                <c:pt idx="2488">
                  <c:v>17.42</c:v>
                </c:pt>
                <c:pt idx="2489">
                  <c:v>19.07</c:v>
                </c:pt>
                <c:pt idx="2490">
                  <c:v>21.79</c:v>
                </c:pt>
                <c:pt idx="2491">
                  <c:v>21.45999999999999</c:v>
                </c:pt>
                <c:pt idx="2492">
                  <c:v>23.05</c:v>
                </c:pt>
                <c:pt idx="2493">
                  <c:v>23.32</c:v>
                </c:pt>
                <c:pt idx="2494">
                  <c:v>24.97999999999999</c:v>
                </c:pt>
                <c:pt idx="2495">
                  <c:v>23.23</c:v>
                </c:pt>
                <c:pt idx="2496">
                  <c:v>22.85</c:v>
                </c:pt>
                <c:pt idx="2497">
                  <c:v>24.52</c:v>
                </c:pt>
                <c:pt idx="2498">
                  <c:v>24.64</c:v>
                </c:pt>
                <c:pt idx="2499">
                  <c:v>25.59</c:v>
                </c:pt>
                <c:pt idx="2500">
                  <c:v>26.27</c:v>
                </c:pt>
                <c:pt idx="2501">
                  <c:v>27.4</c:v>
                </c:pt>
                <c:pt idx="2502">
                  <c:v>27.01</c:v>
                </c:pt>
                <c:pt idx="2503">
                  <c:v>26.6</c:v>
                </c:pt>
                <c:pt idx="2504">
                  <c:v>27.66</c:v>
                </c:pt>
                <c:pt idx="2505">
                  <c:v>28.45</c:v>
                </c:pt>
                <c:pt idx="2506">
                  <c:v>25.39</c:v>
                </c:pt>
                <c:pt idx="2507">
                  <c:v>25.03</c:v>
                </c:pt>
                <c:pt idx="2508">
                  <c:v>22.31000000000001</c:v>
                </c:pt>
                <c:pt idx="2509">
                  <c:v>23.07</c:v>
                </c:pt>
                <c:pt idx="2510">
                  <c:v>21.67</c:v>
                </c:pt>
                <c:pt idx="2511">
                  <c:v>23.3</c:v>
                </c:pt>
                <c:pt idx="2512">
                  <c:v>24.39</c:v>
                </c:pt>
                <c:pt idx="2513">
                  <c:v>22.95</c:v>
                </c:pt>
                <c:pt idx="2514">
                  <c:v>22.55</c:v>
                </c:pt>
                <c:pt idx="2515">
                  <c:v>22.4</c:v>
                </c:pt>
                <c:pt idx="2516">
                  <c:v>20.95999999999999</c:v>
                </c:pt>
                <c:pt idx="2517">
                  <c:v>21.21</c:v>
                </c:pt>
                <c:pt idx="2518">
                  <c:v>21.83000000000001</c:v>
                </c:pt>
                <c:pt idx="2519">
                  <c:v>24.63000000000001</c:v>
                </c:pt>
                <c:pt idx="2520">
                  <c:v>24.45</c:v>
                </c:pt>
                <c:pt idx="2521">
                  <c:v>22.93</c:v>
                </c:pt>
                <c:pt idx="2522">
                  <c:v>24.53</c:v>
                </c:pt>
                <c:pt idx="2523">
                  <c:v>20.97999999999999</c:v>
                </c:pt>
                <c:pt idx="2525">
                  <c:v>23.43999999999999</c:v>
                </c:pt>
                <c:pt idx="2526">
                  <c:v>23.82</c:v>
                </c:pt>
                <c:pt idx="2527">
                  <c:v>23.01</c:v>
                </c:pt>
                <c:pt idx="2528">
                  <c:v>22.03</c:v>
                </c:pt>
                <c:pt idx="2529">
                  <c:v>22.89</c:v>
                </c:pt>
                <c:pt idx="2530">
                  <c:v>23.77</c:v>
                </c:pt>
                <c:pt idx="2531">
                  <c:v>24.56</c:v>
                </c:pt>
                <c:pt idx="2532">
                  <c:v>25.25</c:v>
                </c:pt>
                <c:pt idx="2533">
                  <c:v>23.3</c:v>
                </c:pt>
                <c:pt idx="2534">
                  <c:v>24.03</c:v>
                </c:pt>
                <c:pt idx="2535">
                  <c:v>25.65000000000001</c:v>
                </c:pt>
                <c:pt idx="2536">
                  <c:v>25.19</c:v>
                </c:pt>
                <c:pt idx="2537">
                  <c:v>27.84</c:v>
                </c:pt>
                <c:pt idx="2538">
                  <c:v>27.79</c:v>
                </c:pt>
                <c:pt idx="2539">
                  <c:v>26.4</c:v>
                </c:pt>
                <c:pt idx="2540">
                  <c:v>26.06</c:v>
                </c:pt>
                <c:pt idx="2541">
                  <c:v>26.49</c:v>
                </c:pt>
                <c:pt idx="2542">
                  <c:v>25.41</c:v>
                </c:pt>
                <c:pt idx="2543">
                  <c:v>24.93</c:v>
                </c:pt>
                <c:pt idx="2544">
                  <c:v>24.45999999999999</c:v>
                </c:pt>
                <c:pt idx="2545">
                  <c:v>24.79</c:v>
                </c:pt>
                <c:pt idx="2546">
                  <c:v>22.06</c:v>
                </c:pt>
                <c:pt idx="2547">
                  <c:v>23.58</c:v>
                </c:pt>
                <c:pt idx="2548">
                  <c:v>20.49</c:v>
                </c:pt>
                <c:pt idx="2549">
                  <c:v>20.63000000000001</c:v>
                </c:pt>
                <c:pt idx="2550">
                  <c:v>22.84</c:v>
                </c:pt>
                <c:pt idx="2551">
                  <c:v>25.95999999999999</c:v>
                </c:pt>
                <c:pt idx="2552">
                  <c:v>26.05</c:v>
                </c:pt>
                <c:pt idx="2553">
                  <c:v>28.75</c:v>
                </c:pt>
                <c:pt idx="2554">
                  <c:v>28.19</c:v>
                </c:pt>
                <c:pt idx="2555">
                  <c:v>26.56</c:v>
                </c:pt>
                <c:pt idx="2556">
                  <c:v>23.9</c:v>
                </c:pt>
                <c:pt idx="2557">
                  <c:v>24.02</c:v>
                </c:pt>
                <c:pt idx="2558">
                  <c:v>21.64</c:v>
                </c:pt>
                <c:pt idx="2559">
                  <c:v>23.6</c:v>
                </c:pt>
                <c:pt idx="2560">
                  <c:v>24.25999999999999</c:v>
                </c:pt>
                <c:pt idx="2561">
                  <c:v>24.2</c:v>
                </c:pt>
                <c:pt idx="2562">
                  <c:v>21.34</c:v>
                </c:pt>
                <c:pt idx="2563">
                  <c:v>22.2</c:v>
                </c:pt>
                <c:pt idx="2564">
                  <c:v>22.09</c:v>
                </c:pt>
                <c:pt idx="2565">
                  <c:v>23.1</c:v>
                </c:pt>
                <c:pt idx="2566">
                  <c:v>23.16</c:v>
                </c:pt>
                <c:pt idx="2567">
                  <c:v>23.0</c:v>
                </c:pt>
                <c:pt idx="2568">
                  <c:v>21.66</c:v>
                </c:pt>
                <c:pt idx="2569">
                  <c:v>21.87</c:v>
                </c:pt>
                <c:pt idx="2570">
                  <c:v>22.7</c:v>
                </c:pt>
                <c:pt idx="2571">
                  <c:v>22.25999999999999</c:v>
                </c:pt>
                <c:pt idx="2572">
                  <c:v>22.07</c:v>
                </c:pt>
                <c:pt idx="2573">
                  <c:v>21.65000000000001</c:v>
                </c:pt>
                <c:pt idx="2574">
                  <c:v>22.74</c:v>
                </c:pt>
                <c:pt idx="2575">
                  <c:v>20.73</c:v>
                </c:pt>
                <c:pt idx="2576">
                  <c:v>20.95999999999999</c:v>
                </c:pt>
                <c:pt idx="2577">
                  <c:v>19.76</c:v>
                </c:pt>
                <c:pt idx="2578">
                  <c:v>19.11000000000001</c:v>
                </c:pt>
                <c:pt idx="2579">
                  <c:v>19.97999999999999</c:v>
                </c:pt>
                <c:pt idx="2580">
                  <c:v>21.0</c:v>
                </c:pt>
                <c:pt idx="2581">
                  <c:v>20.26</c:v>
                </c:pt>
                <c:pt idx="2583">
                  <c:v>22.33000000000001</c:v>
                </c:pt>
                <c:pt idx="2584">
                  <c:v>23.57</c:v>
                </c:pt>
                <c:pt idx="2585">
                  <c:v>24.18</c:v>
                </c:pt>
                <c:pt idx="2586">
                  <c:v>22.23</c:v>
                </c:pt>
                <c:pt idx="2587">
                  <c:v>21.77</c:v>
                </c:pt>
                <c:pt idx="2588">
                  <c:v>19.32</c:v>
                </c:pt>
                <c:pt idx="2589">
                  <c:v>20.58</c:v>
                </c:pt>
                <c:pt idx="2590">
                  <c:v>21.09</c:v>
                </c:pt>
                <c:pt idx="2591">
                  <c:v>21.25</c:v>
                </c:pt>
                <c:pt idx="2592">
                  <c:v>21.19</c:v>
                </c:pt>
                <c:pt idx="2593">
                  <c:v>21.47999999999999</c:v>
                </c:pt>
                <c:pt idx="2594">
                  <c:v>21.72</c:v>
                </c:pt>
                <c:pt idx="2595">
                  <c:v>23.06</c:v>
                </c:pt>
                <c:pt idx="2596">
                  <c:v>22.03</c:v>
                </c:pt>
                <c:pt idx="2597">
                  <c:v>21.91</c:v>
                </c:pt>
                <c:pt idx="2598">
                  <c:v>21.35</c:v>
                </c:pt>
                <c:pt idx="2599">
                  <c:v>23.77999999999999</c:v>
                </c:pt>
                <c:pt idx="2600">
                  <c:v>22.66</c:v>
                </c:pt>
                <c:pt idx="2601">
                  <c:v>22.43</c:v>
                </c:pt>
                <c:pt idx="2602">
                  <c:v>21.12</c:v>
                </c:pt>
                <c:pt idx="2604">
                  <c:v>23.07</c:v>
                </c:pt>
                <c:pt idx="2605">
                  <c:v>22.97</c:v>
                </c:pt>
                <c:pt idx="2606">
                  <c:v>23.09</c:v>
                </c:pt>
                <c:pt idx="2607">
                  <c:v>23.91</c:v>
                </c:pt>
                <c:pt idx="2608">
                  <c:v>23.4</c:v>
                </c:pt>
                <c:pt idx="2609">
                  <c:v>24.21</c:v>
                </c:pt>
                <c:pt idx="2610">
                  <c:v>27.01</c:v>
                </c:pt>
                <c:pt idx="2611">
                  <c:v>26.41</c:v>
                </c:pt>
                <c:pt idx="2612">
                  <c:v>25.73</c:v>
                </c:pt>
                <c:pt idx="2613">
                  <c:v>21.72</c:v>
                </c:pt>
                <c:pt idx="2614">
                  <c:v>21.71</c:v>
                </c:pt>
                <c:pt idx="2615">
                  <c:v>22.5</c:v>
                </c:pt>
                <c:pt idx="2616">
                  <c:v>22.84</c:v>
                </c:pt>
                <c:pt idx="2617">
                  <c:v>21.71</c:v>
                </c:pt>
                <c:pt idx="2618">
                  <c:v>19.66</c:v>
                </c:pt>
                <c:pt idx="2620">
                  <c:v>21.5</c:v>
                </c:pt>
                <c:pt idx="2621">
                  <c:v>21.72</c:v>
                </c:pt>
                <c:pt idx="2622">
                  <c:v>21.75</c:v>
                </c:pt>
                <c:pt idx="2623">
                  <c:v>20.82</c:v>
                </c:pt>
                <c:pt idx="2624">
                  <c:v>24.07</c:v>
                </c:pt>
                <c:pt idx="2625">
                  <c:v>23.02</c:v>
                </c:pt>
                <c:pt idx="2626">
                  <c:v>23.03</c:v>
                </c:pt>
                <c:pt idx="2627">
                  <c:v>23.54</c:v>
                </c:pt>
                <c:pt idx="2628">
                  <c:v>26.14</c:v>
                </c:pt>
                <c:pt idx="2629">
                  <c:v>24.95</c:v>
                </c:pt>
                <c:pt idx="2630">
                  <c:v>23.45</c:v>
                </c:pt>
                <c:pt idx="2631">
                  <c:v>23.12</c:v>
                </c:pt>
                <c:pt idx="2632">
                  <c:v>22.01</c:v>
                </c:pt>
                <c:pt idx="2633">
                  <c:v>21.54</c:v>
                </c:pt>
                <c:pt idx="2634">
                  <c:v>22.79</c:v>
                </c:pt>
                <c:pt idx="2635">
                  <c:v>21.25</c:v>
                </c:pt>
                <c:pt idx="2636">
                  <c:v>22.9</c:v>
                </c:pt>
                <c:pt idx="2637">
                  <c:v>23.07</c:v>
                </c:pt>
                <c:pt idx="2638">
                  <c:v>24.41999999999999</c:v>
                </c:pt>
                <c:pt idx="2639">
                  <c:v>24.38</c:v>
                </c:pt>
                <c:pt idx="2640">
                  <c:v>22.91999999999999</c:v>
                </c:pt>
                <c:pt idx="2641">
                  <c:v>23.51</c:v>
                </c:pt>
                <c:pt idx="2642">
                  <c:v>23.17</c:v>
                </c:pt>
                <c:pt idx="2643">
                  <c:v>26.0</c:v>
                </c:pt>
                <c:pt idx="2645">
                  <c:v>25.86</c:v>
                </c:pt>
                <c:pt idx="2646">
                  <c:v>23.89</c:v>
                </c:pt>
                <c:pt idx="2647">
                  <c:v>24.38</c:v>
                </c:pt>
                <c:pt idx="2648">
                  <c:v>25.2</c:v>
                </c:pt>
                <c:pt idx="2649">
                  <c:v>24.68</c:v>
                </c:pt>
                <c:pt idx="2650">
                  <c:v>23.37</c:v>
                </c:pt>
                <c:pt idx="2651">
                  <c:v>21.64</c:v>
                </c:pt>
                <c:pt idx="2652">
                  <c:v>21.06</c:v>
                </c:pt>
                <c:pt idx="2653">
                  <c:v>19.21</c:v>
                </c:pt>
                <c:pt idx="2654">
                  <c:v>21.5</c:v>
                </c:pt>
                <c:pt idx="2655">
                  <c:v>24.31000000000001</c:v>
                </c:pt>
                <c:pt idx="2656">
                  <c:v>23.82</c:v>
                </c:pt>
                <c:pt idx="2657">
                  <c:v>22.21</c:v>
                </c:pt>
                <c:pt idx="2658">
                  <c:v>21.24</c:v>
                </c:pt>
                <c:pt idx="2659">
                  <c:v>22.85</c:v>
                </c:pt>
                <c:pt idx="2660">
                  <c:v>24.41</c:v>
                </c:pt>
                <c:pt idx="2661">
                  <c:v>22.34</c:v>
                </c:pt>
                <c:pt idx="2662">
                  <c:v>20.77</c:v>
                </c:pt>
                <c:pt idx="2663">
                  <c:v>22.37</c:v>
                </c:pt>
                <c:pt idx="2664">
                  <c:v>22.95999999999999</c:v>
                </c:pt>
                <c:pt idx="2665">
                  <c:v>21.7</c:v>
                </c:pt>
                <c:pt idx="2666">
                  <c:v>21.49</c:v>
                </c:pt>
                <c:pt idx="2667">
                  <c:v>22.25999999999999</c:v>
                </c:pt>
                <c:pt idx="2668">
                  <c:v>23.31000000000001</c:v>
                </c:pt>
                <c:pt idx="2669">
                  <c:v>24.53</c:v>
                </c:pt>
                <c:pt idx="2670">
                  <c:v>24.86</c:v>
                </c:pt>
                <c:pt idx="2671">
                  <c:v>24.1</c:v>
                </c:pt>
                <c:pt idx="2672">
                  <c:v>24.41999999999999</c:v>
                </c:pt>
                <c:pt idx="2673">
                  <c:v>23.67</c:v>
                </c:pt>
                <c:pt idx="2674">
                  <c:v>24.03</c:v>
                </c:pt>
                <c:pt idx="2675">
                  <c:v>27.12</c:v>
                </c:pt>
                <c:pt idx="2676">
                  <c:v>28.41</c:v>
                </c:pt>
                <c:pt idx="2677">
                  <c:v>27.15000000000001</c:v>
                </c:pt>
                <c:pt idx="2678">
                  <c:v>24.39</c:v>
                </c:pt>
                <c:pt idx="2679">
                  <c:v>25.99</c:v>
                </c:pt>
                <c:pt idx="2680">
                  <c:v>27.25</c:v>
                </c:pt>
                <c:pt idx="2681">
                  <c:v>27.85</c:v>
                </c:pt>
                <c:pt idx="2682">
                  <c:v>29.4</c:v>
                </c:pt>
                <c:pt idx="2683">
                  <c:v>33.49</c:v>
                </c:pt>
                <c:pt idx="2684">
                  <c:v>28.95</c:v>
                </c:pt>
                <c:pt idx="2685">
                  <c:v>26.12</c:v>
                </c:pt>
                <c:pt idx="2686">
                  <c:v>27.02</c:v>
                </c:pt>
                <c:pt idx="2687">
                  <c:v>25.85</c:v>
                </c:pt>
                <c:pt idx="2689">
                  <c:v>27.37</c:v>
                </c:pt>
                <c:pt idx="2690">
                  <c:v>25.24</c:v>
                </c:pt>
                <c:pt idx="2691">
                  <c:v>26.97</c:v>
                </c:pt>
                <c:pt idx="2692">
                  <c:v>26.19</c:v>
                </c:pt>
                <c:pt idx="2693">
                  <c:v>26.2</c:v>
                </c:pt>
                <c:pt idx="2694">
                  <c:v>25.88</c:v>
                </c:pt>
                <c:pt idx="2695">
                  <c:v>28.5</c:v>
                </c:pt>
                <c:pt idx="2696">
                  <c:v>31.63000000000001</c:v>
                </c:pt>
                <c:pt idx="2697">
                  <c:v>30.77</c:v>
                </c:pt>
                <c:pt idx="2698">
                  <c:v>27.53</c:v>
                </c:pt>
                <c:pt idx="2699">
                  <c:v>28.2</c:v>
                </c:pt>
                <c:pt idx="2700">
                  <c:v>28.93</c:v>
                </c:pt>
                <c:pt idx="2701">
                  <c:v>29.87</c:v>
                </c:pt>
                <c:pt idx="2702">
                  <c:v>27.75999999999999</c:v>
                </c:pt>
                <c:pt idx="2703">
                  <c:v>26.05</c:v>
                </c:pt>
                <c:pt idx="2704">
                  <c:v>24.86</c:v>
                </c:pt>
                <c:pt idx="2705">
                  <c:v>24.34</c:v>
                </c:pt>
                <c:pt idx="2706">
                  <c:v>23.97999999999999</c:v>
                </c:pt>
                <c:pt idx="2707">
                  <c:v>23.95999999999999</c:v>
                </c:pt>
                <c:pt idx="2708">
                  <c:v>25.43999999999999</c:v>
                </c:pt>
                <c:pt idx="2709">
                  <c:v>26.0</c:v>
                </c:pt>
                <c:pt idx="2710">
                  <c:v>25.87</c:v>
                </c:pt>
                <c:pt idx="2711">
                  <c:v>24.32</c:v>
                </c:pt>
                <c:pt idx="2712">
                  <c:v>24.58</c:v>
                </c:pt>
                <c:pt idx="2713">
                  <c:v>24.47</c:v>
                </c:pt>
                <c:pt idx="2715">
                  <c:v>23.62</c:v>
                </c:pt>
                <c:pt idx="2716">
                  <c:v>23.65000000000001</c:v>
                </c:pt>
                <c:pt idx="2717">
                  <c:v>22.36</c:v>
                </c:pt>
                <c:pt idx="2718">
                  <c:v>21.47999999999999</c:v>
                </c:pt>
                <c:pt idx="2719">
                  <c:v>22.71</c:v>
                </c:pt>
                <c:pt idx="2720">
                  <c:v>23.05</c:v>
                </c:pt>
                <c:pt idx="2721">
                  <c:v>22.47999999999999</c:v>
                </c:pt>
                <c:pt idx="2722">
                  <c:v>22.04</c:v>
                </c:pt>
                <c:pt idx="2723">
                  <c:v>22.14</c:v>
                </c:pt>
                <c:pt idx="2724">
                  <c:v>22.32</c:v>
                </c:pt>
                <c:pt idx="2725">
                  <c:v>21.67</c:v>
                </c:pt>
                <c:pt idx="2726">
                  <c:v>21.47999999999999</c:v>
                </c:pt>
                <c:pt idx="2727">
                  <c:v>20.68</c:v>
                </c:pt>
                <c:pt idx="2728">
                  <c:v>20.5</c:v>
                </c:pt>
                <c:pt idx="2729">
                  <c:v>20.63000000000001</c:v>
                </c:pt>
                <c:pt idx="2730">
                  <c:v>20.88</c:v>
                </c:pt>
                <c:pt idx="2731">
                  <c:v>20.61000000000001</c:v>
                </c:pt>
                <c:pt idx="2732">
                  <c:v>22.0</c:v>
                </c:pt>
                <c:pt idx="2733">
                  <c:v>22.34</c:v>
                </c:pt>
                <c:pt idx="2734">
                  <c:v>22.45</c:v>
                </c:pt>
                <c:pt idx="2735">
                  <c:v>21.8</c:v>
                </c:pt>
                <c:pt idx="2736">
                  <c:v>20.29</c:v>
                </c:pt>
                <c:pt idx="2737">
                  <c:v>19.7</c:v>
                </c:pt>
                <c:pt idx="2738">
                  <c:v>19.54</c:v>
                </c:pt>
                <c:pt idx="2739">
                  <c:v>19.82999999999999</c:v>
                </c:pt>
                <c:pt idx="2741">
                  <c:v>21.16</c:v>
                </c:pt>
                <c:pt idx="2742">
                  <c:v>20.93999999999999</c:v>
                </c:pt>
                <c:pt idx="2743">
                  <c:v>19.22</c:v>
                </c:pt>
                <c:pt idx="2744">
                  <c:v>20.32999999999999</c:v>
                </c:pt>
                <c:pt idx="2745">
                  <c:v>20.11000000000001</c:v>
                </c:pt>
                <c:pt idx="2746">
                  <c:v>20.03</c:v>
                </c:pt>
                <c:pt idx="2747">
                  <c:v>20.03</c:v>
                </c:pt>
                <c:pt idx="2748">
                  <c:v>19.32</c:v>
                </c:pt>
                <c:pt idx="2749">
                  <c:v>19.45</c:v>
                </c:pt>
                <c:pt idx="2750">
                  <c:v>19.75</c:v>
                </c:pt>
                <c:pt idx="2751">
                  <c:v>19.65</c:v>
                </c:pt>
                <c:pt idx="2752">
                  <c:v>18.93999999999999</c:v>
                </c:pt>
                <c:pt idx="2753">
                  <c:v>18.93999999999999</c:v>
                </c:pt>
                <c:pt idx="2754">
                  <c:v>19.92</c:v>
                </c:pt>
                <c:pt idx="2755">
                  <c:v>19.39</c:v>
                </c:pt>
                <c:pt idx="2756">
                  <c:v>19.67000000000001</c:v>
                </c:pt>
                <c:pt idx="2757">
                  <c:v>19.6</c:v>
                </c:pt>
                <c:pt idx="2758">
                  <c:v>20.84</c:v>
                </c:pt>
                <c:pt idx="2759">
                  <c:v>20.74</c:v>
                </c:pt>
                <c:pt idx="2760">
                  <c:v>20.55</c:v>
                </c:pt>
                <c:pt idx="2761">
                  <c:v>20.0</c:v>
                </c:pt>
                <c:pt idx="2762">
                  <c:v>19.98999999999998</c:v>
                </c:pt>
                <c:pt idx="2763">
                  <c:v>18.62</c:v>
                </c:pt>
                <c:pt idx="2764">
                  <c:v>19.03</c:v>
                </c:pt>
                <c:pt idx="2765">
                  <c:v>18.79</c:v>
                </c:pt>
                <c:pt idx="2766">
                  <c:v>19.18</c:v>
                </c:pt>
                <c:pt idx="2767">
                  <c:v>19.19</c:v>
                </c:pt>
                <c:pt idx="2768">
                  <c:v>18.55</c:v>
                </c:pt>
                <c:pt idx="2769">
                  <c:v>17.88</c:v>
                </c:pt>
                <c:pt idx="2770">
                  <c:v>17.97999999999999</c:v>
                </c:pt>
                <c:pt idx="2771">
                  <c:v>18.02</c:v>
                </c:pt>
                <c:pt idx="2772">
                  <c:v>17.47999999999999</c:v>
                </c:pt>
                <c:pt idx="2773">
                  <c:v>17.05</c:v>
                </c:pt>
                <c:pt idx="2774">
                  <c:v>17.35</c:v>
                </c:pt>
                <c:pt idx="2775">
                  <c:v>17.47</c:v>
                </c:pt>
                <c:pt idx="2776">
                  <c:v>17.38</c:v>
                </c:pt>
                <c:pt idx="2777">
                  <c:v>17.04</c:v>
                </c:pt>
                <c:pt idx="2778">
                  <c:v>16.53</c:v>
                </c:pt>
                <c:pt idx="2779">
                  <c:v>16.54</c:v>
                </c:pt>
                <c:pt idx="2780">
                  <c:v>16.89</c:v>
                </c:pt>
                <c:pt idx="2781">
                  <c:v>17.69</c:v>
                </c:pt>
                <c:pt idx="2782">
                  <c:v>16.84</c:v>
                </c:pt>
                <c:pt idx="2783">
                  <c:v>17.53</c:v>
                </c:pt>
                <c:pt idx="2785">
                  <c:v>19.82</c:v>
                </c:pt>
                <c:pt idx="2786">
                  <c:v>20.79</c:v>
                </c:pt>
                <c:pt idx="2787">
                  <c:v>19.42</c:v>
                </c:pt>
                <c:pt idx="2788">
                  <c:v>18.45999999999999</c:v>
                </c:pt>
                <c:pt idx="2789">
                  <c:v>18.4</c:v>
                </c:pt>
                <c:pt idx="2790">
                  <c:v>18.59</c:v>
                </c:pt>
                <c:pt idx="2791">
                  <c:v>18.32</c:v>
                </c:pt>
                <c:pt idx="2792">
                  <c:v>18.26</c:v>
                </c:pt>
                <c:pt idx="2793">
                  <c:v>18.52</c:v>
                </c:pt>
                <c:pt idx="2794">
                  <c:v>20.25</c:v>
                </c:pt>
                <c:pt idx="2795">
                  <c:v>19.54</c:v>
                </c:pt>
                <c:pt idx="2796">
                  <c:v>19.93</c:v>
                </c:pt>
                <c:pt idx="2797">
                  <c:v>20.18</c:v>
                </c:pt>
                <c:pt idx="2798">
                  <c:v>20.74</c:v>
                </c:pt>
                <c:pt idx="2799">
                  <c:v>21.41</c:v>
                </c:pt>
                <c:pt idx="2800">
                  <c:v>21.88</c:v>
                </c:pt>
                <c:pt idx="2801">
                  <c:v>21.67</c:v>
                </c:pt>
                <c:pt idx="2802">
                  <c:v>19.47</c:v>
                </c:pt>
                <c:pt idx="2803">
                  <c:v>20.57</c:v>
                </c:pt>
                <c:pt idx="2804">
                  <c:v>21.23</c:v>
                </c:pt>
                <c:pt idx="2805">
                  <c:v>21.85</c:v>
                </c:pt>
                <c:pt idx="2806">
                  <c:v>21.54</c:v>
                </c:pt>
                <c:pt idx="2807">
                  <c:v>21.03</c:v>
                </c:pt>
                <c:pt idx="2808">
                  <c:v>22.71</c:v>
                </c:pt>
                <c:pt idx="2809">
                  <c:v>24.02</c:v>
                </c:pt>
                <c:pt idx="2810">
                  <c:v>24.86</c:v>
                </c:pt>
                <c:pt idx="2811">
                  <c:v>26.57</c:v>
                </c:pt>
                <c:pt idx="2812">
                  <c:v>29.47</c:v>
                </c:pt>
                <c:pt idx="2813">
                  <c:v>27.6</c:v>
                </c:pt>
                <c:pt idx="2814">
                  <c:v>26.79</c:v>
                </c:pt>
                <c:pt idx="2815">
                  <c:v>27.84</c:v>
                </c:pt>
                <c:pt idx="2816">
                  <c:v>28.72</c:v>
                </c:pt>
                <c:pt idx="2817">
                  <c:v>25.09</c:v>
                </c:pt>
                <c:pt idx="2818">
                  <c:v>24.24</c:v>
                </c:pt>
                <c:pt idx="2819">
                  <c:v>24.69</c:v>
                </c:pt>
                <c:pt idx="2820">
                  <c:v>24.27999999999999</c:v>
                </c:pt>
                <c:pt idx="2821">
                  <c:v>26.65000000000001</c:v>
                </c:pt>
                <c:pt idx="2822">
                  <c:v>28.62</c:v>
                </c:pt>
                <c:pt idx="2823">
                  <c:v>26.47</c:v>
                </c:pt>
                <c:pt idx="2824">
                  <c:v>25.45999999999999</c:v>
                </c:pt>
                <c:pt idx="2825">
                  <c:v>23.63000000000001</c:v>
                </c:pt>
                <c:pt idx="2826">
                  <c:v>24.27999999999999</c:v>
                </c:pt>
                <c:pt idx="2827">
                  <c:v>23.91999999999999</c:v>
                </c:pt>
                <c:pt idx="2828">
                  <c:v>23.67</c:v>
                </c:pt>
                <c:pt idx="2829">
                  <c:v>24.52</c:v>
                </c:pt>
                <c:pt idx="2830">
                  <c:v>24.91</c:v>
                </c:pt>
                <c:pt idx="2831">
                  <c:v>25.66</c:v>
                </c:pt>
                <c:pt idx="2832">
                  <c:v>27.2</c:v>
                </c:pt>
                <c:pt idx="2833">
                  <c:v>28.53</c:v>
                </c:pt>
                <c:pt idx="2834">
                  <c:v>29.06</c:v>
                </c:pt>
                <c:pt idx="2835">
                  <c:v>26.81000000000001</c:v>
                </c:pt>
                <c:pt idx="2836">
                  <c:v>26.15000000000001</c:v>
                </c:pt>
                <c:pt idx="2837">
                  <c:v>25.05</c:v>
                </c:pt>
                <c:pt idx="2838">
                  <c:v>24.81000000000001</c:v>
                </c:pt>
                <c:pt idx="2839">
                  <c:v>27.43</c:v>
                </c:pt>
                <c:pt idx="2840">
                  <c:v>26.62</c:v>
                </c:pt>
                <c:pt idx="2841">
                  <c:v>27.71</c:v>
                </c:pt>
                <c:pt idx="2843">
                  <c:v>26.0</c:v>
                </c:pt>
                <c:pt idx="2844">
                  <c:v>26.93</c:v>
                </c:pt>
                <c:pt idx="2845">
                  <c:v>27.64</c:v>
                </c:pt>
                <c:pt idx="2846">
                  <c:v>27.49</c:v>
                </c:pt>
                <c:pt idx="2847">
                  <c:v>29.65000000000001</c:v>
                </c:pt>
                <c:pt idx="2848">
                  <c:v>27.47999999999999</c:v>
                </c:pt>
                <c:pt idx="2849">
                  <c:v>27.77999999999999</c:v>
                </c:pt>
                <c:pt idx="2850">
                  <c:v>24.99</c:v>
                </c:pt>
                <c:pt idx="2851">
                  <c:v>25.07</c:v>
                </c:pt>
                <c:pt idx="2852">
                  <c:v>25.34</c:v>
                </c:pt>
                <c:pt idx="2853">
                  <c:v>22.41</c:v>
                </c:pt>
                <c:pt idx="2854">
                  <c:v>23.51</c:v>
                </c:pt>
                <c:pt idx="2855">
                  <c:v>24.88</c:v>
                </c:pt>
                <c:pt idx="2856">
                  <c:v>23.63000000000001</c:v>
                </c:pt>
                <c:pt idx="2857">
                  <c:v>24.86</c:v>
                </c:pt>
                <c:pt idx="2858">
                  <c:v>26.55</c:v>
                </c:pt>
                <c:pt idx="2859">
                  <c:v>27.7</c:v>
                </c:pt>
                <c:pt idx="2860">
                  <c:v>27.17</c:v>
                </c:pt>
                <c:pt idx="2861">
                  <c:v>31.74</c:v>
                </c:pt>
                <c:pt idx="2862">
                  <c:v>29.66</c:v>
                </c:pt>
                <c:pt idx="2863">
                  <c:v>27.55</c:v>
                </c:pt>
                <c:pt idx="2865">
                  <c:v>28.73</c:v>
                </c:pt>
                <c:pt idx="2866">
                  <c:v>28.14</c:v>
                </c:pt>
                <c:pt idx="2867">
                  <c:v>26.57</c:v>
                </c:pt>
                <c:pt idx="2868">
                  <c:v>26.85</c:v>
                </c:pt>
                <c:pt idx="2870">
                  <c:v>29.99</c:v>
                </c:pt>
                <c:pt idx="2871">
                  <c:v>26.6</c:v>
                </c:pt>
                <c:pt idx="2872">
                  <c:v>26.97</c:v>
                </c:pt>
                <c:pt idx="2873">
                  <c:v>28.67</c:v>
                </c:pt>
                <c:pt idx="2874">
                  <c:v>29.84</c:v>
                </c:pt>
                <c:pt idx="2875">
                  <c:v>27.99</c:v>
                </c:pt>
                <c:pt idx="2876">
                  <c:v>26.8</c:v>
                </c:pt>
                <c:pt idx="2877">
                  <c:v>25.79</c:v>
                </c:pt>
                <c:pt idx="2878">
                  <c:v>24.56</c:v>
                </c:pt>
                <c:pt idx="2880">
                  <c:v>25.27999999999999</c:v>
                </c:pt>
                <c:pt idx="2881">
                  <c:v>24.93</c:v>
                </c:pt>
                <c:pt idx="2882">
                  <c:v>23.37</c:v>
                </c:pt>
                <c:pt idx="2883">
                  <c:v>23.24</c:v>
                </c:pt>
                <c:pt idx="2884">
                  <c:v>23.25</c:v>
                </c:pt>
                <c:pt idx="2885">
                  <c:v>21.57</c:v>
                </c:pt>
                <c:pt idx="2886">
                  <c:v>22.03</c:v>
                </c:pt>
                <c:pt idx="2887">
                  <c:v>22.64</c:v>
                </c:pt>
                <c:pt idx="2888">
                  <c:v>22.57</c:v>
                </c:pt>
                <c:pt idx="2889">
                  <c:v>22.61000000000001</c:v>
                </c:pt>
                <c:pt idx="2890">
                  <c:v>22.57</c:v>
                </c:pt>
                <c:pt idx="2891">
                  <c:v>22.02</c:v>
                </c:pt>
                <c:pt idx="2892">
                  <c:v>21.66</c:v>
                </c:pt>
                <c:pt idx="2893">
                  <c:v>23.19</c:v>
                </c:pt>
                <c:pt idx="2894">
                  <c:v>22.19</c:v>
                </c:pt>
                <c:pt idx="2895">
                  <c:v>21.97999999999999</c:v>
                </c:pt>
                <c:pt idx="2896">
                  <c:v>21.67</c:v>
                </c:pt>
                <c:pt idx="2897">
                  <c:v>21.45999999999999</c:v>
                </c:pt>
                <c:pt idx="2898">
                  <c:v>22.03</c:v>
                </c:pt>
                <c:pt idx="2899">
                  <c:v>21.91999999999999</c:v>
                </c:pt>
                <c:pt idx="2900">
                  <c:v>21.37</c:v>
                </c:pt>
                <c:pt idx="2901">
                  <c:v>21.52</c:v>
                </c:pt>
                <c:pt idx="2902">
                  <c:v>20.27</c:v>
                </c:pt>
                <c:pt idx="2903">
                  <c:v>22.12</c:v>
                </c:pt>
                <c:pt idx="2905">
                  <c:v>24.69</c:v>
                </c:pt>
                <c:pt idx="2906">
                  <c:v>25.75</c:v>
                </c:pt>
                <c:pt idx="2907">
                  <c:v>26.75999999999999</c:v>
                </c:pt>
                <c:pt idx="2908">
                  <c:v>27.21</c:v>
                </c:pt>
                <c:pt idx="2909">
                  <c:v>25.43</c:v>
                </c:pt>
                <c:pt idx="2910">
                  <c:v>26.49</c:v>
                </c:pt>
                <c:pt idx="2911">
                  <c:v>28.35</c:v>
                </c:pt>
                <c:pt idx="2912">
                  <c:v>28.08</c:v>
                </c:pt>
                <c:pt idx="2913">
                  <c:v>27.43</c:v>
                </c:pt>
                <c:pt idx="2914">
                  <c:v>27.12</c:v>
                </c:pt>
                <c:pt idx="2915">
                  <c:v>25.89</c:v>
                </c:pt>
                <c:pt idx="2916">
                  <c:v>24.12</c:v>
                </c:pt>
                <c:pt idx="2917">
                  <c:v>24.29</c:v>
                </c:pt>
                <c:pt idx="2918">
                  <c:v>25.62</c:v>
                </c:pt>
                <c:pt idx="2919">
                  <c:v>30.32</c:v>
                </c:pt>
                <c:pt idx="2920">
                  <c:v>27.55</c:v>
                </c:pt>
                <c:pt idx="2921">
                  <c:v>29.61000000000001</c:v>
                </c:pt>
                <c:pt idx="2922">
                  <c:v>28.56</c:v>
                </c:pt>
                <c:pt idx="2923">
                  <c:v>29.91</c:v>
                </c:pt>
                <c:pt idx="2924">
                  <c:v>29.77999999999999</c:v>
                </c:pt>
                <c:pt idx="2925">
                  <c:v>30.95999999999999</c:v>
                </c:pt>
                <c:pt idx="2926">
                  <c:v>31.93</c:v>
                </c:pt>
                <c:pt idx="2927">
                  <c:v>32.84</c:v>
                </c:pt>
                <c:pt idx="2928">
                  <c:v>30.45</c:v>
                </c:pt>
                <c:pt idx="2929">
                  <c:v>29.04</c:v>
                </c:pt>
                <c:pt idx="2930">
                  <c:v>27.04</c:v>
                </c:pt>
                <c:pt idx="2931">
                  <c:v>28.58</c:v>
                </c:pt>
                <c:pt idx="2932">
                  <c:v>29.17</c:v>
                </c:pt>
                <c:pt idx="2933">
                  <c:v>28.64</c:v>
                </c:pt>
                <c:pt idx="2934">
                  <c:v>31.21</c:v>
                </c:pt>
                <c:pt idx="2935">
                  <c:v>34.72000000000001</c:v>
                </c:pt>
                <c:pt idx="2936">
                  <c:v>34.07</c:v>
                </c:pt>
                <c:pt idx="2937">
                  <c:v>29.93999999999999</c:v>
                </c:pt>
                <c:pt idx="2938">
                  <c:v>31.69</c:v>
                </c:pt>
                <c:pt idx="2939">
                  <c:v>31.91</c:v>
                </c:pt>
                <c:pt idx="2940">
                  <c:v>29.43999999999999</c:v>
                </c:pt>
                <c:pt idx="2941">
                  <c:v>28.45999999999999</c:v>
                </c:pt>
                <c:pt idx="2942">
                  <c:v>26.12</c:v>
                </c:pt>
                <c:pt idx="2944">
                  <c:v>26.33000000000001</c:v>
                </c:pt>
                <c:pt idx="2945">
                  <c:v>25.61000000000001</c:v>
                </c:pt>
                <c:pt idx="2946">
                  <c:v>24.13000000000001</c:v>
                </c:pt>
                <c:pt idx="2947">
                  <c:v>24.16</c:v>
                </c:pt>
                <c:pt idx="2948">
                  <c:v>25.38</c:v>
                </c:pt>
                <c:pt idx="2949">
                  <c:v>28.16</c:v>
                </c:pt>
                <c:pt idx="2950">
                  <c:v>28.49</c:v>
                </c:pt>
                <c:pt idx="2951">
                  <c:v>27.4</c:v>
                </c:pt>
                <c:pt idx="2952">
                  <c:v>27.49</c:v>
                </c:pt>
                <c:pt idx="2953">
                  <c:v>26.61000000000001</c:v>
                </c:pt>
                <c:pt idx="2954">
                  <c:v>25.47999999999999</c:v>
                </c:pt>
                <c:pt idx="2955">
                  <c:v>24.2</c:v>
                </c:pt>
                <c:pt idx="2956">
                  <c:v>24.23</c:v>
                </c:pt>
                <c:pt idx="2957">
                  <c:v>25.77999999999999</c:v>
                </c:pt>
                <c:pt idx="2958">
                  <c:v>23.91</c:v>
                </c:pt>
                <c:pt idx="2959">
                  <c:v>24.86</c:v>
                </c:pt>
                <c:pt idx="2960">
                  <c:v>24.43999999999999</c:v>
                </c:pt>
                <c:pt idx="2961">
                  <c:v>24.35</c:v>
                </c:pt>
                <c:pt idx="2962">
                  <c:v>24.0</c:v>
                </c:pt>
                <c:pt idx="2963">
                  <c:v>23.54</c:v>
                </c:pt>
                <c:pt idx="2964">
                  <c:v>24.25999999999999</c:v>
                </c:pt>
                <c:pt idx="2965">
                  <c:v>23.71</c:v>
                </c:pt>
                <c:pt idx="2966">
                  <c:v>21.89</c:v>
                </c:pt>
                <c:pt idx="2967">
                  <c:v>21.47</c:v>
                </c:pt>
                <c:pt idx="2968">
                  <c:v>21.23</c:v>
                </c:pt>
                <c:pt idx="2969">
                  <c:v>20.75999999999999</c:v>
                </c:pt>
                <c:pt idx="2970">
                  <c:v>21.35</c:v>
                </c:pt>
                <c:pt idx="2971">
                  <c:v>22.08</c:v>
                </c:pt>
                <c:pt idx="2972">
                  <c:v>20.57</c:v>
                </c:pt>
                <c:pt idx="2973">
                  <c:v>20.6</c:v>
                </c:pt>
                <c:pt idx="2975">
                  <c:v>22.14</c:v>
                </c:pt>
                <c:pt idx="2976">
                  <c:v>22.75999999999999</c:v>
                </c:pt>
                <c:pt idx="2977">
                  <c:v>22.64</c:v>
                </c:pt>
                <c:pt idx="2978">
                  <c:v>21.59</c:v>
                </c:pt>
                <c:pt idx="2979">
                  <c:v>21.38</c:v>
                </c:pt>
                <c:pt idx="2980">
                  <c:v>19.57999999999999</c:v>
                </c:pt>
                <c:pt idx="2981">
                  <c:v>20.39</c:v>
                </c:pt>
                <c:pt idx="2982">
                  <c:v>19.67000000000001</c:v>
                </c:pt>
                <c:pt idx="2983">
                  <c:v>19.92</c:v>
                </c:pt>
                <c:pt idx="2984">
                  <c:v>20.7</c:v>
                </c:pt>
                <c:pt idx="2985">
                  <c:v>20.7</c:v>
                </c:pt>
                <c:pt idx="2986">
                  <c:v>21.45</c:v>
                </c:pt>
                <c:pt idx="2987">
                  <c:v>23.12</c:v>
                </c:pt>
                <c:pt idx="2988">
                  <c:v>22.81000000000001</c:v>
                </c:pt>
                <c:pt idx="2989">
                  <c:v>23.17</c:v>
                </c:pt>
                <c:pt idx="2990">
                  <c:v>22.34</c:v>
                </c:pt>
                <c:pt idx="2991">
                  <c:v>21.71</c:v>
                </c:pt>
                <c:pt idx="2992">
                  <c:v>19.38</c:v>
                </c:pt>
                <c:pt idx="2993">
                  <c:v>20.02</c:v>
                </c:pt>
                <c:pt idx="2994">
                  <c:v>20.67</c:v>
                </c:pt>
                <c:pt idx="2995">
                  <c:v>21.2</c:v>
                </c:pt>
                <c:pt idx="2996">
                  <c:v>20.88</c:v>
                </c:pt>
                <c:pt idx="2997">
                  <c:v>20.01000000000001</c:v>
                </c:pt>
                <c:pt idx="2998">
                  <c:v>19.06</c:v>
                </c:pt>
                <c:pt idx="2999">
                  <c:v>18.76</c:v>
                </c:pt>
                <c:pt idx="3000">
                  <c:v>18.92</c:v>
                </c:pt>
                <c:pt idx="3002">
                  <c:v>20.09</c:v>
                </c:pt>
                <c:pt idx="3003">
                  <c:v>21.63000000000001</c:v>
                </c:pt>
                <c:pt idx="3004">
                  <c:v>22.47999999999999</c:v>
                </c:pt>
                <c:pt idx="3005">
                  <c:v>23.25</c:v>
                </c:pt>
                <c:pt idx="3006">
                  <c:v>24.01</c:v>
                </c:pt>
                <c:pt idx="3007">
                  <c:v>22.09</c:v>
                </c:pt>
                <c:pt idx="3008">
                  <c:v>21.14</c:v>
                </c:pt>
                <c:pt idx="3009">
                  <c:v>22.91</c:v>
                </c:pt>
                <c:pt idx="3010">
                  <c:v>22.61000000000001</c:v>
                </c:pt>
                <c:pt idx="3011">
                  <c:v>23.6</c:v>
                </c:pt>
                <c:pt idx="3012">
                  <c:v>22.51</c:v>
                </c:pt>
                <c:pt idx="3013">
                  <c:v>22.34</c:v>
                </c:pt>
                <c:pt idx="3014">
                  <c:v>23.74</c:v>
                </c:pt>
                <c:pt idx="3015">
                  <c:v>25.24</c:v>
                </c:pt>
                <c:pt idx="3016">
                  <c:v>24.0</c:v>
                </c:pt>
                <c:pt idx="3017">
                  <c:v>23.01</c:v>
                </c:pt>
                <c:pt idx="3018">
                  <c:v>22.0</c:v>
                </c:pt>
                <c:pt idx="3019">
                  <c:v>22.69</c:v>
                </c:pt>
                <c:pt idx="3020">
                  <c:v>21.62</c:v>
                </c:pt>
                <c:pt idx="3021">
                  <c:v>20.56</c:v>
                </c:pt>
                <c:pt idx="3022">
                  <c:v>20.09</c:v>
                </c:pt>
                <c:pt idx="3023">
                  <c:v>19.89</c:v>
                </c:pt>
                <c:pt idx="3024">
                  <c:v>21.89</c:v>
                </c:pt>
                <c:pt idx="3025">
                  <c:v>21.01</c:v>
                </c:pt>
                <c:pt idx="3026">
                  <c:v>22.32</c:v>
                </c:pt>
                <c:pt idx="3027">
                  <c:v>21.02</c:v>
                </c:pt>
                <c:pt idx="3028">
                  <c:v>20.55</c:v>
                </c:pt>
                <c:pt idx="3029">
                  <c:v>20.42</c:v>
                </c:pt>
                <c:pt idx="3030">
                  <c:v>20.47999999999999</c:v>
                </c:pt>
                <c:pt idx="3031">
                  <c:v>20.91</c:v>
                </c:pt>
                <c:pt idx="3032">
                  <c:v>21.54</c:v>
                </c:pt>
                <c:pt idx="3033">
                  <c:v>23.84</c:v>
                </c:pt>
                <c:pt idx="3034">
                  <c:v>22.87</c:v>
                </c:pt>
                <c:pt idx="3035">
                  <c:v>24.4</c:v>
                </c:pt>
                <c:pt idx="3036">
                  <c:v>22.43999999999999</c:v>
                </c:pt>
                <c:pt idx="3037">
                  <c:v>22.23</c:v>
                </c:pt>
                <c:pt idx="3038">
                  <c:v>19.71</c:v>
                </c:pt>
                <c:pt idx="3039">
                  <c:v>20.56</c:v>
                </c:pt>
                <c:pt idx="3040">
                  <c:v>22.0</c:v>
                </c:pt>
                <c:pt idx="3041">
                  <c:v>23.03</c:v>
                </c:pt>
                <c:pt idx="3042">
                  <c:v>25.41</c:v>
                </c:pt>
                <c:pt idx="3043">
                  <c:v>24.91999999999999</c:v>
                </c:pt>
                <c:pt idx="3045">
                  <c:v>25.85</c:v>
                </c:pt>
                <c:pt idx="3046">
                  <c:v>26.35</c:v>
                </c:pt>
                <c:pt idx="3047">
                  <c:v>28.61000000000001</c:v>
                </c:pt>
                <c:pt idx="3048">
                  <c:v>30.99</c:v>
                </c:pt>
                <c:pt idx="3049">
                  <c:v>31.84</c:v>
                </c:pt>
                <c:pt idx="3054">
                  <c:v>41.76000000000001</c:v>
                </c:pt>
                <c:pt idx="3055">
                  <c:v>38.87</c:v>
                </c:pt>
                <c:pt idx="3056">
                  <c:v>40.56</c:v>
                </c:pt>
                <c:pt idx="3057">
                  <c:v>43.74</c:v>
                </c:pt>
                <c:pt idx="3058">
                  <c:v>42.66000000000001</c:v>
                </c:pt>
                <c:pt idx="3059">
                  <c:v>37.75</c:v>
                </c:pt>
                <c:pt idx="3060">
                  <c:v>35.81</c:v>
                </c:pt>
                <c:pt idx="3061">
                  <c:v>35.26000000000001</c:v>
                </c:pt>
                <c:pt idx="3062">
                  <c:v>34.0</c:v>
                </c:pt>
                <c:pt idx="3063">
                  <c:v>31.93</c:v>
                </c:pt>
                <c:pt idx="3064">
                  <c:v>32.32</c:v>
                </c:pt>
                <c:pt idx="3065">
                  <c:v>31.18</c:v>
                </c:pt>
                <c:pt idx="3066">
                  <c:v>31.34</c:v>
                </c:pt>
                <c:pt idx="3067">
                  <c:v>31.97</c:v>
                </c:pt>
                <c:pt idx="3068">
                  <c:v>33.39</c:v>
                </c:pt>
                <c:pt idx="3069">
                  <c:v>35.12000000000001</c:v>
                </c:pt>
                <c:pt idx="3070">
                  <c:v>34.83</c:v>
                </c:pt>
                <c:pt idx="3071">
                  <c:v>31.6</c:v>
                </c:pt>
                <c:pt idx="3072">
                  <c:v>31.5</c:v>
                </c:pt>
                <c:pt idx="3073">
                  <c:v>35.27</c:v>
                </c:pt>
                <c:pt idx="3074">
                  <c:v>35.31</c:v>
                </c:pt>
                <c:pt idx="3075">
                  <c:v>32.88</c:v>
                </c:pt>
                <c:pt idx="3076">
                  <c:v>35.08</c:v>
                </c:pt>
                <c:pt idx="3077">
                  <c:v>34.95</c:v>
                </c:pt>
                <c:pt idx="3078">
                  <c:v>34.11</c:v>
                </c:pt>
                <c:pt idx="3079">
                  <c:v>32.25</c:v>
                </c:pt>
                <c:pt idx="3080">
                  <c:v>32.0</c:v>
                </c:pt>
                <c:pt idx="3081">
                  <c:v>30.95</c:v>
                </c:pt>
                <c:pt idx="3082">
                  <c:v>29.45999999999999</c:v>
                </c:pt>
                <c:pt idx="3083">
                  <c:v>28.41999999999999</c:v>
                </c:pt>
                <c:pt idx="3084">
                  <c:v>31.64</c:v>
                </c:pt>
                <c:pt idx="3085">
                  <c:v>33.46</c:v>
                </c:pt>
                <c:pt idx="3086">
                  <c:v>33.56</c:v>
                </c:pt>
                <c:pt idx="3087">
                  <c:v>32.31</c:v>
                </c:pt>
                <c:pt idx="3088">
                  <c:v>30.71</c:v>
                </c:pt>
                <c:pt idx="3089">
                  <c:v>30.5</c:v>
                </c:pt>
                <c:pt idx="3090">
                  <c:v>28.8</c:v>
                </c:pt>
                <c:pt idx="3091">
                  <c:v>29.13000000000001</c:v>
                </c:pt>
                <c:pt idx="3092">
                  <c:v>28.62</c:v>
                </c:pt>
                <c:pt idx="3093">
                  <c:v>27.43999999999999</c:v>
                </c:pt>
                <c:pt idx="3094">
                  <c:v>29.35</c:v>
                </c:pt>
                <c:pt idx="3095">
                  <c:v>26.47</c:v>
                </c:pt>
                <c:pt idx="3096">
                  <c:v>26.56</c:v>
                </c:pt>
                <c:pt idx="3097">
                  <c:v>25.56</c:v>
                </c:pt>
                <c:pt idx="3098">
                  <c:v>25.07</c:v>
                </c:pt>
                <c:pt idx="3099">
                  <c:v>24.45999999999999</c:v>
                </c:pt>
                <c:pt idx="3100">
                  <c:v>24.12</c:v>
                </c:pt>
                <c:pt idx="3101">
                  <c:v>24.19</c:v>
                </c:pt>
                <c:pt idx="3103">
                  <c:v>23.25</c:v>
                </c:pt>
                <c:pt idx="3104">
                  <c:v>23.79</c:v>
                </c:pt>
                <c:pt idx="3105">
                  <c:v>24.0</c:v>
                </c:pt>
                <c:pt idx="3106">
                  <c:v>25.9</c:v>
                </c:pt>
                <c:pt idx="3107">
                  <c:v>25.18</c:v>
                </c:pt>
                <c:pt idx="3108">
                  <c:v>24.91999999999999</c:v>
                </c:pt>
                <c:pt idx="3109">
                  <c:v>25.77</c:v>
                </c:pt>
                <c:pt idx="3110">
                  <c:v>24.08</c:v>
                </c:pt>
                <c:pt idx="3111">
                  <c:v>23.02</c:v>
                </c:pt>
                <c:pt idx="3112">
                  <c:v>23.71</c:v>
                </c:pt>
                <c:pt idx="3113">
                  <c:v>23.49</c:v>
                </c:pt>
                <c:pt idx="3114">
                  <c:v>25.62</c:v>
                </c:pt>
                <c:pt idx="3115">
                  <c:v>25.3</c:v>
                </c:pt>
                <c:pt idx="3116">
                  <c:v>24.87</c:v>
                </c:pt>
                <c:pt idx="3117">
                  <c:v>25.91</c:v>
                </c:pt>
                <c:pt idx="3118">
                  <c:v>24.63000000000001</c:v>
                </c:pt>
                <c:pt idx="3119">
                  <c:v>24.25999999999999</c:v>
                </c:pt>
                <c:pt idx="3120">
                  <c:v>23.29</c:v>
                </c:pt>
                <c:pt idx="3121">
                  <c:v>22.58</c:v>
                </c:pt>
                <c:pt idx="3122">
                  <c:v>23.67</c:v>
                </c:pt>
                <c:pt idx="3123">
                  <c:v>22.5</c:v>
                </c:pt>
                <c:pt idx="3124">
                  <c:v>22.62</c:v>
                </c:pt>
                <c:pt idx="3126">
                  <c:v>22.29</c:v>
                </c:pt>
                <c:pt idx="3127">
                  <c:v>21.59</c:v>
                </c:pt>
                <c:pt idx="3128">
                  <c:v>21.4</c:v>
                </c:pt>
                <c:pt idx="3129">
                  <c:v>23.8</c:v>
                </c:pt>
                <c:pt idx="3131">
                  <c:v>22.71</c:v>
                </c:pt>
                <c:pt idx="3132">
                  <c:v>21.34</c:v>
                </c:pt>
                <c:pt idx="3133">
                  <c:v>20.45</c:v>
                </c:pt>
                <c:pt idx="3134">
                  <c:v>21.67</c:v>
                </c:pt>
                <c:pt idx="3135">
                  <c:v>21.83000000000001</c:v>
                </c:pt>
                <c:pt idx="3136">
                  <c:v>22.13000000000001</c:v>
                </c:pt>
                <c:pt idx="3137">
                  <c:v>22.03</c:v>
                </c:pt>
                <c:pt idx="3138">
                  <c:v>22.6</c:v>
                </c:pt>
                <c:pt idx="3139">
                  <c:v>23.58</c:v>
                </c:pt>
                <c:pt idx="3140">
                  <c:v>22.7</c:v>
                </c:pt>
                <c:pt idx="3141">
                  <c:v>23.45</c:v>
                </c:pt>
                <c:pt idx="3142">
                  <c:v>22.25</c:v>
                </c:pt>
                <c:pt idx="3143">
                  <c:v>22.52</c:v>
                </c:pt>
                <c:pt idx="3145">
                  <c:v>23.61000000000001</c:v>
                </c:pt>
                <c:pt idx="3146">
                  <c:v>21.88</c:v>
                </c:pt>
                <c:pt idx="3147">
                  <c:v>21.15000000000001</c:v>
                </c:pt>
                <c:pt idx="3148">
                  <c:v>21.01</c:v>
                </c:pt>
                <c:pt idx="3149">
                  <c:v>21.14</c:v>
                </c:pt>
                <c:pt idx="3150">
                  <c:v>24.35</c:v>
                </c:pt>
                <c:pt idx="3151">
                  <c:v>23.22</c:v>
                </c:pt>
                <c:pt idx="3152">
                  <c:v>21.09</c:v>
                </c:pt>
                <c:pt idx="3153">
                  <c:v>21.12</c:v>
                </c:pt>
                <c:pt idx="3154">
                  <c:v>24.87</c:v>
                </c:pt>
                <c:pt idx="3155">
                  <c:v>25.45</c:v>
                </c:pt>
                <c:pt idx="3156">
                  <c:v>26.09</c:v>
                </c:pt>
                <c:pt idx="3157">
                  <c:v>25.11000000000001</c:v>
                </c:pt>
                <c:pt idx="3158">
                  <c:v>23.25999999999999</c:v>
                </c:pt>
                <c:pt idx="3159">
                  <c:v>21.77999999999999</c:v>
                </c:pt>
                <c:pt idx="3160">
                  <c:v>21.62</c:v>
                </c:pt>
                <c:pt idx="3161">
                  <c:v>20.85</c:v>
                </c:pt>
                <c:pt idx="3162">
                  <c:v>21.77</c:v>
                </c:pt>
                <c:pt idx="3163">
                  <c:v>22.37</c:v>
                </c:pt>
                <c:pt idx="3165">
                  <c:v>24.43</c:v>
                </c:pt>
                <c:pt idx="3166">
                  <c:v>22.66</c:v>
                </c:pt>
                <c:pt idx="3167">
                  <c:v>23.8</c:v>
                </c:pt>
                <c:pt idx="3168">
                  <c:v>22.86</c:v>
                </c:pt>
                <c:pt idx="3169">
                  <c:v>21.84</c:v>
                </c:pt>
                <c:pt idx="3170">
                  <c:v>21.68</c:v>
                </c:pt>
                <c:pt idx="3171">
                  <c:v>21.49</c:v>
                </c:pt>
                <c:pt idx="3172">
                  <c:v>21.59</c:v>
                </c:pt>
                <c:pt idx="3173">
                  <c:v>19.95999999999999</c:v>
                </c:pt>
                <c:pt idx="3174">
                  <c:v>20.5</c:v>
                </c:pt>
                <c:pt idx="3175">
                  <c:v>20.3</c:v>
                </c:pt>
                <c:pt idx="3176">
                  <c:v>19.93999999999999</c:v>
                </c:pt>
                <c:pt idx="3177">
                  <c:v>20.04</c:v>
                </c:pt>
                <c:pt idx="3178">
                  <c:v>19.27</c:v>
                </c:pt>
                <c:pt idx="3179">
                  <c:v>19.84</c:v>
                </c:pt>
                <c:pt idx="3180">
                  <c:v>19.59</c:v>
                </c:pt>
                <c:pt idx="3181">
                  <c:v>19.45999999999999</c:v>
                </c:pt>
                <c:pt idx="3182">
                  <c:v>19.2</c:v>
                </c:pt>
                <c:pt idx="3183">
                  <c:v>18.42</c:v>
                </c:pt>
                <c:pt idx="3184">
                  <c:v>18.93</c:v>
                </c:pt>
                <c:pt idx="3185">
                  <c:v>18.16</c:v>
                </c:pt>
                <c:pt idx="3186">
                  <c:v>18.45999999999999</c:v>
                </c:pt>
                <c:pt idx="3187">
                  <c:v>18.15</c:v>
                </c:pt>
                <c:pt idx="3188">
                  <c:v>17.77</c:v>
                </c:pt>
                <c:pt idx="3189">
                  <c:v>18.47999999999999</c:v>
                </c:pt>
                <c:pt idx="3190">
                  <c:v>18.13000000000001</c:v>
                </c:pt>
                <c:pt idx="3191">
                  <c:v>17.7</c:v>
                </c:pt>
                <c:pt idx="3192">
                  <c:v>17.4</c:v>
                </c:pt>
                <c:pt idx="3194">
                  <c:v>18.73</c:v>
                </c:pt>
                <c:pt idx="3195">
                  <c:v>19.16</c:v>
                </c:pt>
                <c:pt idx="3196">
                  <c:v>20.2</c:v>
                </c:pt>
                <c:pt idx="3197">
                  <c:v>19.77999999999999</c:v>
                </c:pt>
                <c:pt idx="3198">
                  <c:v>19.13000000000001</c:v>
                </c:pt>
                <c:pt idx="3199">
                  <c:v>19.61000000000001</c:v>
                </c:pt>
                <c:pt idx="3200">
                  <c:v>19.47</c:v>
                </c:pt>
                <c:pt idx="3201">
                  <c:v>18.19</c:v>
                </c:pt>
                <c:pt idx="3202">
                  <c:v>20.3</c:v>
                </c:pt>
                <c:pt idx="3203">
                  <c:v>19.42</c:v>
                </c:pt>
                <c:pt idx="3204">
                  <c:v>19.82</c:v>
                </c:pt>
                <c:pt idx="3205">
                  <c:v>18.11000000000001</c:v>
                </c:pt>
                <c:pt idx="3206">
                  <c:v>18.43</c:v>
                </c:pt>
                <c:pt idx="3207">
                  <c:v>19.29</c:v>
                </c:pt>
                <c:pt idx="3208">
                  <c:v>18.3</c:v>
                </c:pt>
                <c:pt idx="3209">
                  <c:v>19.77</c:v>
                </c:pt>
                <c:pt idx="3210">
                  <c:v>20.27999999999999</c:v>
                </c:pt>
                <c:pt idx="3211">
                  <c:v>20.77</c:v>
                </c:pt>
                <c:pt idx="3212">
                  <c:v>20.95</c:v>
                </c:pt>
                <c:pt idx="3213">
                  <c:v>22.14</c:v>
                </c:pt>
                <c:pt idx="3214">
                  <c:v>24.05</c:v>
                </c:pt>
                <c:pt idx="3215">
                  <c:v>21.91</c:v>
                </c:pt>
                <c:pt idx="3216">
                  <c:v>20.06</c:v>
                </c:pt>
                <c:pt idx="3217">
                  <c:v>20.07</c:v>
                </c:pt>
                <c:pt idx="3218">
                  <c:v>20.19</c:v>
                </c:pt>
                <c:pt idx="3219">
                  <c:v>22.56</c:v>
                </c:pt>
                <c:pt idx="3220">
                  <c:v>21.93999999999999</c:v>
                </c:pt>
                <c:pt idx="3221">
                  <c:v>20.39</c:v>
                </c:pt>
                <c:pt idx="3222">
                  <c:v>21.56</c:v>
                </c:pt>
                <c:pt idx="3223">
                  <c:v>22.41</c:v>
                </c:pt>
                <c:pt idx="3224">
                  <c:v>20.72</c:v>
                </c:pt>
                <c:pt idx="3225">
                  <c:v>19.35</c:v>
                </c:pt>
                <c:pt idx="3226">
                  <c:v>19.19</c:v>
                </c:pt>
                <c:pt idx="3227">
                  <c:v>18.5</c:v>
                </c:pt>
                <c:pt idx="3228">
                  <c:v>17.7</c:v>
                </c:pt>
                <c:pt idx="3229">
                  <c:v>19.23999999999999</c:v>
                </c:pt>
                <c:pt idx="3230">
                  <c:v>20.05</c:v>
                </c:pt>
                <c:pt idx="3231">
                  <c:v>19.57999999999999</c:v>
                </c:pt>
                <c:pt idx="3232">
                  <c:v>18.23</c:v>
                </c:pt>
                <c:pt idx="3233">
                  <c:v>18.9</c:v>
                </c:pt>
                <c:pt idx="3235">
                  <c:v>20.31</c:v>
                </c:pt>
                <c:pt idx="3236">
                  <c:v>20.39</c:v>
                </c:pt>
                <c:pt idx="3237">
                  <c:v>20.61000000000001</c:v>
                </c:pt>
                <c:pt idx="3238">
                  <c:v>19.97999999999999</c:v>
                </c:pt>
                <c:pt idx="3239">
                  <c:v>23.37</c:v>
                </c:pt>
                <c:pt idx="3240">
                  <c:v>23.89</c:v>
                </c:pt>
                <c:pt idx="3241">
                  <c:v>22.61000000000001</c:v>
                </c:pt>
                <c:pt idx="3242">
                  <c:v>24.16</c:v>
                </c:pt>
                <c:pt idx="3243">
                  <c:v>23.51</c:v>
                </c:pt>
                <c:pt idx="3244">
                  <c:v>23.72</c:v>
                </c:pt>
                <c:pt idx="3245">
                  <c:v>24.45</c:v>
                </c:pt>
                <c:pt idx="3246">
                  <c:v>24.15000000000001</c:v>
                </c:pt>
                <c:pt idx="3247">
                  <c:v>25.02</c:v>
                </c:pt>
                <c:pt idx="3248">
                  <c:v>25.95999999999999</c:v>
                </c:pt>
                <c:pt idx="3249">
                  <c:v>24.64</c:v>
                </c:pt>
                <c:pt idx="3250">
                  <c:v>24.24</c:v>
                </c:pt>
                <c:pt idx="3251">
                  <c:v>26.06</c:v>
                </c:pt>
                <c:pt idx="3252">
                  <c:v>27.47999999999999</c:v>
                </c:pt>
                <c:pt idx="3253">
                  <c:v>27.23</c:v>
                </c:pt>
                <c:pt idx="3254">
                  <c:v>26.97999999999999</c:v>
                </c:pt>
                <c:pt idx="3255">
                  <c:v>27.84</c:v>
                </c:pt>
                <c:pt idx="3256">
                  <c:v>28.41999999999999</c:v>
                </c:pt>
                <c:pt idx="3257">
                  <c:v>26.29</c:v>
                </c:pt>
                <c:pt idx="3258">
                  <c:v>25.4</c:v>
                </c:pt>
                <c:pt idx="3259">
                  <c:v>27.11000000000001</c:v>
                </c:pt>
                <c:pt idx="3260">
                  <c:v>28.95999999999999</c:v>
                </c:pt>
                <c:pt idx="3261">
                  <c:v>29.41999999999999</c:v>
                </c:pt>
                <c:pt idx="3263">
                  <c:v>27.11000000000001</c:v>
                </c:pt>
                <c:pt idx="3264">
                  <c:v>28.25</c:v>
                </c:pt>
                <c:pt idx="3265">
                  <c:v>30.22</c:v>
                </c:pt>
                <c:pt idx="3266">
                  <c:v>34.1</c:v>
                </c:pt>
                <c:pt idx="3267">
                  <c:v>33.85</c:v>
                </c:pt>
                <c:pt idx="3268">
                  <c:v>32.94</c:v>
                </c:pt>
                <c:pt idx="3269">
                  <c:v>35.03</c:v>
                </c:pt>
                <c:pt idx="3270">
                  <c:v>36.65</c:v>
                </c:pt>
                <c:pt idx="3271">
                  <c:v>35.45</c:v>
                </c:pt>
                <c:pt idx="3272">
                  <c:v>35.12000000000001</c:v>
                </c:pt>
                <c:pt idx="3273">
                  <c:v>38.17</c:v>
                </c:pt>
                <c:pt idx="3274">
                  <c:v>41.87</c:v>
                </c:pt>
                <c:pt idx="3275">
                  <c:v>44.92</c:v>
                </c:pt>
                <c:pt idx="3276">
                  <c:v>39.86</c:v>
                </c:pt>
                <c:pt idx="3277">
                  <c:v>39.27</c:v>
                </c:pt>
                <c:pt idx="3278">
                  <c:v>35.51</c:v>
                </c:pt>
                <c:pt idx="3279">
                  <c:v>31.33000000000001</c:v>
                </c:pt>
                <c:pt idx="3280">
                  <c:v>31.91999999999999</c:v>
                </c:pt>
                <c:pt idx="3281">
                  <c:v>32.03</c:v>
                </c:pt>
                <c:pt idx="3282">
                  <c:v>36.95</c:v>
                </c:pt>
                <c:pt idx="3283">
                  <c:v>41.29000000000001</c:v>
                </c:pt>
                <c:pt idx="3284">
                  <c:v>45.08</c:v>
                </c:pt>
                <c:pt idx="3285">
                  <c:v>42.03</c:v>
                </c:pt>
                <c:pt idx="3286">
                  <c:v>38.73000000000001</c:v>
                </c:pt>
                <c:pt idx="3287">
                  <c:v>36.33</c:v>
                </c:pt>
                <c:pt idx="3288">
                  <c:v>35.33</c:v>
                </c:pt>
                <c:pt idx="3289">
                  <c:v>37.05</c:v>
                </c:pt>
                <c:pt idx="3290">
                  <c:v>35.82</c:v>
                </c:pt>
                <c:pt idx="3291">
                  <c:v>32.36</c:v>
                </c:pt>
                <c:pt idx="3292">
                  <c:v>29.43</c:v>
                </c:pt>
                <c:pt idx="3293">
                  <c:v>28.81000000000001</c:v>
                </c:pt>
                <c:pt idx="3294">
                  <c:v>28.61000000000001</c:v>
                </c:pt>
                <c:pt idx="3295">
                  <c:v>29.59</c:v>
                </c:pt>
                <c:pt idx="3296">
                  <c:v>28.23</c:v>
                </c:pt>
                <c:pt idx="3297">
                  <c:v>27.75</c:v>
                </c:pt>
                <c:pt idx="3298">
                  <c:v>29.32</c:v>
                </c:pt>
                <c:pt idx="3299">
                  <c:v>29.89</c:v>
                </c:pt>
                <c:pt idx="3300">
                  <c:v>30.11000000000001</c:v>
                </c:pt>
                <c:pt idx="3301">
                  <c:v>33.32</c:v>
                </c:pt>
                <c:pt idx="3302">
                  <c:v>33.67</c:v>
                </c:pt>
                <c:pt idx="3303">
                  <c:v>32.64</c:v>
                </c:pt>
                <c:pt idx="3305">
                  <c:v>39.97</c:v>
                </c:pt>
                <c:pt idx="3306">
                  <c:v>37.44</c:v>
                </c:pt>
                <c:pt idx="3307">
                  <c:v>38.86</c:v>
                </c:pt>
                <c:pt idx="3308">
                  <c:v>36.33</c:v>
                </c:pt>
                <c:pt idx="3309">
                  <c:v>36.45</c:v>
                </c:pt>
                <c:pt idx="3310">
                  <c:v>35.08</c:v>
                </c:pt>
                <c:pt idx="3311">
                  <c:v>34.81</c:v>
                </c:pt>
                <c:pt idx="3312">
                  <c:v>37.5</c:v>
                </c:pt>
                <c:pt idx="3313">
                  <c:v>35.82</c:v>
                </c:pt>
                <c:pt idx="3314">
                  <c:v>36.74</c:v>
                </c:pt>
                <c:pt idx="3315">
                  <c:v>38.01</c:v>
                </c:pt>
                <c:pt idx="3316">
                  <c:v>37.52</c:v>
                </c:pt>
                <c:pt idx="3317">
                  <c:v>40.65</c:v>
                </c:pt>
                <c:pt idx="3318">
                  <c:v>38.98</c:v>
                </c:pt>
                <c:pt idx="3319">
                  <c:v>39.68</c:v>
                </c:pt>
                <c:pt idx="3320">
                  <c:v>40.52</c:v>
                </c:pt>
                <c:pt idx="3321">
                  <c:v>37.33</c:v>
                </c:pt>
                <c:pt idx="3322">
                  <c:v>34.6</c:v>
                </c:pt>
                <c:pt idx="3323">
                  <c:v>36.97</c:v>
                </c:pt>
                <c:pt idx="3324">
                  <c:v>39.69000000000001</c:v>
                </c:pt>
                <c:pt idx="3325">
                  <c:v>34.12000000000001</c:v>
                </c:pt>
                <c:pt idx="3326">
                  <c:v>36.83</c:v>
                </c:pt>
                <c:pt idx="3327">
                  <c:v>37.31</c:v>
                </c:pt>
                <c:pt idx="3328">
                  <c:v>39.46</c:v>
                </c:pt>
                <c:pt idx="3329">
                  <c:v>42.64</c:v>
                </c:pt>
                <c:pt idx="3330">
                  <c:v>41.02</c:v>
                </c:pt>
                <c:pt idx="3331">
                  <c:v>42.13</c:v>
                </c:pt>
                <c:pt idx="3332">
                  <c:v>37.55</c:v>
                </c:pt>
                <c:pt idx="3333">
                  <c:v>35.7</c:v>
                </c:pt>
                <c:pt idx="3334">
                  <c:v>36.04</c:v>
                </c:pt>
                <c:pt idx="3335">
                  <c:v>34.02</c:v>
                </c:pt>
                <c:pt idx="3336">
                  <c:v>36.0</c:v>
                </c:pt>
                <c:pt idx="3337">
                  <c:v>34.1</c:v>
                </c:pt>
                <c:pt idx="3338">
                  <c:v>33.53</c:v>
                </c:pt>
                <c:pt idx="3339">
                  <c:v>33.11</c:v>
                </c:pt>
                <c:pt idx="3340">
                  <c:v>34.09</c:v>
                </c:pt>
                <c:pt idx="3341">
                  <c:v>33.2</c:v>
                </c:pt>
                <c:pt idx="3342">
                  <c:v>34.03</c:v>
                </c:pt>
                <c:pt idx="3343">
                  <c:v>30.0</c:v>
                </c:pt>
                <c:pt idx="3344">
                  <c:v>31.07</c:v>
                </c:pt>
                <c:pt idx="3345">
                  <c:v>32.27</c:v>
                </c:pt>
                <c:pt idx="3346">
                  <c:v>31.23</c:v>
                </c:pt>
                <c:pt idx="3347">
                  <c:v>31.14</c:v>
                </c:pt>
                <c:pt idx="3348">
                  <c:v>29.3</c:v>
                </c:pt>
                <c:pt idx="3349">
                  <c:v>30.82</c:v>
                </c:pt>
                <c:pt idx="3350">
                  <c:v>31.23</c:v>
                </c:pt>
                <c:pt idx="3351">
                  <c:v>30.31000000000001</c:v>
                </c:pt>
                <c:pt idx="3352">
                  <c:v>30.25999999999999</c:v>
                </c:pt>
                <c:pt idx="3353">
                  <c:v>29.41</c:v>
                </c:pt>
                <c:pt idx="3354">
                  <c:v>31.3</c:v>
                </c:pt>
                <c:pt idx="3355">
                  <c:v>30.58</c:v>
                </c:pt>
                <c:pt idx="3356">
                  <c:v>31.24</c:v>
                </c:pt>
                <c:pt idx="3357">
                  <c:v>28.67</c:v>
                </c:pt>
                <c:pt idx="3358">
                  <c:v>26.65000000000001</c:v>
                </c:pt>
                <c:pt idx="3359">
                  <c:v>27.66</c:v>
                </c:pt>
                <c:pt idx="3360">
                  <c:v>27.41</c:v>
                </c:pt>
                <c:pt idx="3361">
                  <c:v>25.32</c:v>
                </c:pt>
                <c:pt idx="3362">
                  <c:v>23.81000000000001</c:v>
                </c:pt>
                <c:pt idx="3363">
                  <c:v>23.16</c:v>
                </c:pt>
                <c:pt idx="3364">
                  <c:v>24.07</c:v>
                </c:pt>
                <c:pt idx="3365">
                  <c:v>25.97</c:v>
                </c:pt>
                <c:pt idx="3366">
                  <c:v>27.25</c:v>
                </c:pt>
                <c:pt idx="3368">
                  <c:v>27.5</c:v>
                </c:pt>
                <c:pt idx="3369">
                  <c:v>27.45999999999999</c:v>
                </c:pt>
                <c:pt idx="3370">
                  <c:v>28.33000000000001</c:v>
                </c:pt>
                <c:pt idx="3371">
                  <c:v>28.91999999999999</c:v>
                </c:pt>
                <c:pt idx="3372">
                  <c:v>30.1</c:v>
                </c:pt>
                <c:pt idx="3373">
                  <c:v>28.88</c:v>
                </c:pt>
                <c:pt idx="3374">
                  <c:v>30.77999999999999</c:v>
                </c:pt>
                <c:pt idx="3375">
                  <c:v>28.75999999999999</c:v>
                </c:pt>
                <c:pt idx="3376">
                  <c:v>27.75999999999999</c:v>
                </c:pt>
                <c:pt idx="3377">
                  <c:v>27.29</c:v>
                </c:pt>
                <c:pt idx="3378">
                  <c:v>28.18</c:v>
                </c:pt>
                <c:pt idx="3379">
                  <c:v>26.24</c:v>
                </c:pt>
                <c:pt idx="3380">
                  <c:v>26.66</c:v>
                </c:pt>
                <c:pt idx="3381">
                  <c:v>28.29</c:v>
                </c:pt>
                <c:pt idx="3382">
                  <c:v>30.21</c:v>
                </c:pt>
                <c:pt idx="3383">
                  <c:v>26.71</c:v>
                </c:pt>
                <c:pt idx="3384">
                  <c:v>26.2</c:v>
                </c:pt>
                <c:pt idx="3385">
                  <c:v>26.49</c:v>
                </c:pt>
                <c:pt idx="3387">
                  <c:v>27.37</c:v>
                </c:pt>
                <c:pt idx="3388">
                  <c:v>29.55</c:v>
                </c:pt>
                <c:pt idx="3389">
                  <c:v>29.62</c:v>
                </c:pt>
                <c:pt idx="3390">
                  <c:v>28.62</c:v>
                </c:pt>
                <c:pt idx="3392">
                  <c:v>25.39</c:v>
                </c:pt>
                <c:pt idx="3393">
                  <c:v>24.68</c:v>
                </c:pt>
                <c:pt idx="3394">
                  <c:v>24.91</c:v>
                </c:pt>
                <c:pt idx="3395">
                  <c:v>25.13000000000001</c:v>
                </c:pt>
                <c:pt idx="3396">
                  <c:v>25.53</c:v>
                </c:pt>
                <c:pt idx="3397">
                  <c:v>24.25</c:v>
                </c:pt>
                <c:pt idx="3398">
                  <c:v>24.32</c:v>
                </c:pt>
                <c:pt idx="3399">
                  <c:v>24.9</c:v>
                </c:pt>
                <c:pt idx="3400">
                  <c:v>24.57</c:v>
                </c:pt>
                <c:pt idx="3401">
                  <c:v>25.51</c:v>
                </c:pt>
                <c:pt idx="3402">
                  <c:v>25.01</c:v>
                </c:pt>
                <c:pt idx="3403">
                  <c:v>25.7</c:v>
                </c:pt>
                <c:pt idx="3405">
                  <c:v>27.59</c:v>
                </c:pt>
                <c:pt idx="3406">
                  <c:v>29.01</c:v>
                </c:pt>
                <c:pt idx="3407">
                  <c:v>27.53</c:v>
                </c:pt>
                <c:pt idx="3408">
                  <c:v>31.51</c:v>
                </c:pt>
                <c:pt idx="3409">
                  <c:v>34.69000000000001</c:v>
                </c:pt>
                <c:pt idx="3410">
                  <c:v>31.93</c:v>
                </c:pt>
                <c:pt idx="3411">
                  <c:v>31.25999999999999</c:v>
                </c:pt>
                <c:pt idx="3412">
                  <c:v>31.32</c:v>
                </c:pt>
                <c:pt idx="3413">
                  <c:v>31.17</c:v>
                </c:pt>
                <c:pt idx="3414">
                  <c:v>31.02</c:v>
                </c:pt>
                <c:pt idx="3415">
                  <c:v>32.76000000000001</c:v>
                </c:pt>
                <c:pt idx="3416">
                  <c:v>33.04</c:v>
                </c:pt>
                <c:pt idx="3417">
                  <c:v>33.35</c:v>
                </c:pt>
                <c:pt idx="3418">
                  <c:v>34.01</c:v>
                </c:pt>
                <c:pt idx="3419">
                  <c:v>33.99</c:v>
                </c:pt>
                <c:pt idx="3420">
                  <c:v>33.68</c:v>
                </c:pt>
                <c:pt idx="3421">
                  <c:v>34.33</c:v>
                </c:pt>
                <c:pt idx="3422">
                  <c:v>33.7</c:v>
                </c:pt>
                <c:pt idx="3423">
                  <c:v>32.62000000000001</c:v>
                </c:pt>
                <c:pt idx="3425">
                  <c:v>31.11000000000001</c:v>
                </c:pt>
                <c:pt idx="3426">
                  <c:v>31.31000000000001</c:v>
                </c:pt>
                <c:pt idx="3427">
                  <c:v>31.16</c:v>
                </c:pt>
                <c:pt idx="3428">
                  <c:v>30.25</c:v>
                </c:pt>
                <c:pt idx="3429">
                  <c:v>31.97999999999999</c:v>
                </c:pt>
                <c:pt idx="3430">
                  <c:v>31.74</c:v>
                </c:pt>
                <c:pt idx="3431">
                  <c:v>31.93999999999999</c:v>
                </c:pt>
                <c:pt idx="3432">
                  <c:v>30.53</c:v>
                </c:pt>
                <c:pt idx="3433">
                  <c:v>29.63000000000001</c:v>
                </c:pt>
                <c:pt idx="3434">
                  <c:v>30.43</c:v>
                </c:pt>
                <c:pt idx="3435">
                  <c:v>31.83000000000001</c:v>
                </c:pt>
                <c:pt idx="3436">
                  <c:v>30.38</c:v>
                </c:pt>
                <c:pt idx="3437">
                  <c:v>31.37</c:v>
                </c:pt>
                <c:pt idx="3438">
                  <c:v>31.08</c:v>
                </c:pt>
                <c:pt idx="3439">
                  <c:v>33.31</c:v>
                </c:pt>
                <c:pt idx="3440">
                  <c:v>33.61</c:v>
                </c:pt>
                <c:pt idx="3441">
                  <c:v>33.51</c:v>
                </c:pt>
                <c:pt idx="3442">
                  <c:v>31.75999999999999</c:v>
                </c:pt>
                <c:pt idx="3443">
                  <c:v>30.97999999999999</c:v>
                </c:pt>
                <c:pt idx="3444">
                  <c:v>31.75</c:v>
                </c:pt>
                <c:pt idx="3445">
                  <c:v>30.43</c:v>
                </c:pt>
                <c:pt idx="3446">
                  <c:v>31.54</c:v>
                </c:pt>
                <c:pt idx="3447">
                  <c:v>30.43999999999999</c:v>
                </c:pt>
                <c:pt idx="3448">
                  <c:v>28.67</c:v>
                </c:pt>
                <c:pt idx="3449">
                  <c:v>30.39</c:v>
                </c:pt>
                <c:pt idx="3450">
                  <c:v>28.75</c:v>
                </c:pt>
                <c:pt idx="3451">
                  <c:v>28.23</c:v>
                </c:pt>
                <c:pt idx="3452">
                  <c:v>27.95999999999999</c:v>
                </c:pt>
                <c:pt idx="3453">
                  <c:v>27.75</c:v>
                </c:pt>
                <c:pt idx="3454">
                  <c:v>29.15000000000001</c:v>
                </c:pt>
                <c:pt idx="3455">
                  <c:v>28.36</c:v>
                </c:pt>
                <c:pt idx="3456">
                  <c:v>28.02</c:v>
                </c:pt>
                <c:pt idx="3457">
                  <c:v>28.21</c:v>
                </c:pt>
                <c:pt idx="3458">
                  <c:v>29.13000000000001</c:v>
                </c:pt>
                <c:pt idx="3459">
                  <c:v>28.45</c:v>
                </c:pt>
                <c:pt idx="3460">
                  <c:v>27.13000000000001</c:v>
                </c:pt>
                <c:pt idx="3461">
                  <c:v>27.11000000000001</c:v>
                </c:pt>
                <c:pt idx="3462">
                  <c:v>25.6</c:v>
                </c:pt>
                <c:pt idx="3463">
                  <c:v>24.43999999999999</c:v>
                </c:pt>
                <c:pt idx="3464">
                  <c:v>23.41</c:v>
                </c:pt>
                <c:pt idx="3465">
                  <c:v>22.56</c:v>
                </c:pt>
                <c:pt idx="3466">
                  <c:v>22.52</c:v>
                </c:pt>
                <c:pt idx="3467">
                  <c:v>21.5</c:v>
                </c:pt>
                <c:pt idx="3469">
                  <c:v>21.95</c:v>
                </c:pt>
                <c:pt idx="3470">
                  <c:v>20.7</c:v>
                </c:pt>
                <c:pt idx="3471">
                  <c:v>20.8</c:v>
                </c:pt>
                <c:pt idx="3472">
                  <c:v>20.32999999999999</c:v>
                </c:pt>
                <c:pt idx="3473">
                  <c:v>20.8</c:v>
                </c:pt>
                <c:pt idx="3474">
                  <c:v>20.84</c:v>
                </c:pt>
                <c:pt idx="3475">
                  <c:v>20.75999999999999</c:v>
                </c:pt>
                <c:pt idx="3476">
                  <c:v>21.21</c:v>
                </c:pt>
                <c:pt idx="3477">
                  <c:v>21.59</c:v>
                </c:pt>
                <c:pt idx="3478">
                  <c:v>20.63000000000001</c:v>
                </c:pt>
                <c:pt idx="3479">
                  <c:v>21.13000000000001</c:v>
                </c:pt>
                <c:pt idx="3480">
                  <c:v>20.8</c:v>
                </c:pt>
                <c:pt idx="3481">
                  <c:v>21.0</c:v>
                </c:pt>
                <c:pt idx="3482">
                  <c:v>21.24</c:v>
                </c:pt>
                <c:pt idx="3483">
                  <c:v>19.69</c:v>
                </c:pt>
                <c:pt idx="3484">
                  <c:v>19.52</c:v>
                </c:pt>
                <c:pt idx="3485">
                  <c:v>19.91</c:v>
                </c:pt>
                <c:pt idx="3486">
                  <c:v>20.0</c:v>
                </c:pt>
                <c:pt idx="3487">
                  <c:v>19.23999999999999</c:v>
                </c:pt>
                <c:pt idx="3488">
                  <c:v>18.4</c:v>
                </c:pt>
                <c:pt idx="3489">
                  <c:v>20.51</c:v>
                </c:pt>
                <c:pt idx="3490">
                  <c:v>21.29</c:v>
                </c:pt>
                <c:pt idx="3491">
                  <c:v>21.21</c:v>
                </c:pt>
                <c:pt idx="3492">
                  <c:v>19.77999999999999</c:v>
                </c:pt>
                <c:pt idx="3493">
                  <c:v>19.17000000000001</c:v>
                </c:pt>
                <c:pt idx="3495">
                  <c:v>19.98999999999998</c:v>
                </c:pt>
                <c:pt idx="3496">
                  <c:v>20.03</c:v>
                </c:pt>
                <c:pt idx="3497">
                  <c:v>20.43</c:v>
                </c:pt>
                <c:pt idx="3498">
                  <c:v>19.47</c:v>
                </c:pt>
                <c:pt idx="3499">
                  <c:v>20.85</c:v>
                </c:pt>
                <c:pt idx="3500">
                  <c:v>20.84</c:v>
                </c:pt>
                <c:pt idx="3501">
                  <c:v>20.62</c:v>
                </c:pt>
                <c:pt idx="3502">
                  <c:v>20.83000000000001</c:v>
                </c:pt>
                <c:pt idx="3503">
                  <c:v>21.25</c:v>
                </c:pt>
                <c:pt idx="3504">
                  <c:v>22.15000000000001</c:v>
                </c:pt>
                <c:pt idx="3505">
                  <c:v>20.64</c:v>
                </c:pt>
                <c:pt idx="3506">
                  <c:v>20.21</c:v>
                </c:pt>
                <c:pt idx="3507">
                  <c:v>20.41</c:v>
                </c:pt>
                <c:pt idx="3508">
                  <c:v>20.66</c:v>
                </c:pt>
                <c:pt idx="3509">
                  <c:v>20.22</c:v>
                </c:pt>
                <c:pt idx="3510">
                  <c:v>20.01000000000001</c:v>
                </c:pt>
                <c:pt idx="3511">
                  <c:v>19.76</c:v>
                </c:pt>
                <c:pt idx="3512">
                  <c:v>19.8</c:v>
                </c:pt>
                <c:pt idx="3513">
                  <c:v>19.14</c:v>
                </c:pt>
                <c:pt idx="3514">
                  <c:v>20.58</c:v>
                </c:pt>
                <c:pt idx="3515">
                  <c:v>20.75</c:v>
                </c:pt>
                <c:pt idx="3516">
                  <c:v>20.81000000000001</c:v>
                </c:pt>
                <c:pt idx="3517">
                  <c:v>19.4</c:v>
                </c:pt>
                <c:pt idx="3518">
                  <c:v>19.16</c:v>
                </c:pt>
                <c:pt idx="3519">
                  <c:v>19.52</c:v>
                </c:pt>
                <c:pt idx="3520">
                  <c:v>19.45999999999999</c:v>
                </c:pt>
                <c:pt idx="3521">
                  <c:v>19.03</c:v>
                </c:pt>
                <c:pt idx="3522">
                  <c:v>19.39</c:v>
                </c:pt>
                <c:pt idx="3524">
                  <c:v>20.06</c:v>
                </c:pt>
                <c:pt idx="3525">
                  <c:v>19.47999999999999</c:v>
                </c:pt>
                <c:pt idx="3526">
                  <c:v>18.93</c:v>
                </c:pt>
                <c:pt idx="3527">
                  <c:v>19.19</c:v>
                </c:pt>
                <c:pt idx="3528">
                  <c:v>18.47</c:v>
                </c:pt>
                <c:pt idx="3529">
                  <c:v>19.59</c:v>
                </c:pt>
                <c:pt idx="3530">
                  <c:v>19.55</c:v>
                </c:pt>
                <c:pt idx="3531">
                  <c:v>19.76</c:v>
                </c:pt>
                <c:pt idx="3532">
                  <c:v>20.22</c:v>
                </c:pt>
                <c:pt idx="3533">
                  <c:v>19.11000000000001</c:v>
                </c:pt>
                <c:pt idx="3534">
                  <c:v>19.77999999999999</c:v>
                </c:pt>
                <c:pt idx="3535">
                  <c:v>19.17000000000001</c:v>
                </c:pt>
                <c:pt idx="3536">
                  <c:v>18.64</c:v>
                </c:pt>
                <c:pt idx="3537">
                  <c:v>18.6</c:v>
                </c:pt>
                <c:pt idx="3538">
                  <c:v>17.75</c:v>
                </c:pt>
                <c:pt idx="3539">
                  <c:v>18.36</c:v>
                </c:pt>
                <c:pt idx="3540">
                  <c:v>18.67000000000001</c:v>
                </c:pt>
                <c:pt idx="3541">
                  <c:v>18.85</c:v>
                </c:pt>
                <c:pt idx="3542">
                  <c:v>19.48999999999998</c:v>
                </c:pt>
                <c:pt idx="3543">
                  <c:v>20.75</c:v>
                </c:pt>
                <c:pt idx="3544">
                  <c:v>21.27</c:v>
                </c:pt>
                <c:pt idx="3545">
                  <c:v>22.68</c:v>
                </c:pt>
                <c:pt idx="3546">
                  <c:v>21.5</c:v>
                </c:pt>
                <c:pt idx="3547">
                  <c:v>20.26</c:v>
                </c:pt>
                <c:pt idx="3548">
                  <c:v>19.59</c:v>
                </c:pt>
                <c:pt idx="3549">
                  <c:v>19.75</c:v>
                </c:pt>
                <c:pt idx="3550">
                  <c:v>17.93999999999999</c:v>
                </c:pt>
                <c:pt idx="3551">
                  <c:v>18.77</c:v>
                </c:pt>
                <c:pt idx="3552">
                  <c:v>18.47</c:v>
                </c:pt>
                <c:pt idx="3553">
                  <c:v>18.27</c:v>
                </c:pt>
                <c:pt idx="3554">
                  <c:v>18.18</c:v>
                </c:pt>
                <c:pt idx="3555">
                  <c:v>17.86</c:v>
                </c:pt>
                <c:pt idx="3556">
                  <c:v>17.82</c:v>
                </c:pt>
                <c:pt idx="3557">
                  <c:v>17.84</c:v>
                </c:pt>
                <c:pt idx="3558">
                  <c:v>18.55</c:v>
                </c:pt>
                <c:pt idx="3559">
                  <c:v>19.53</c:v>
                </c:pt>
                <c:pt idx="3560">
                  <c:v>19.48999999999998</c:v>
                </c:pt>
                <c:pt idx="3561">
                  <c:v>19.13000000000001</c:v>
                </c:pt>
                <c:pt idx="3562">
                  <c:v>18.47999999999999</c:v>
                </c:pt>
                <c:pt idx="3563">
                  <c:v>18.63000000000001</c:v>
                </c:pt>
                <c:pt idx="3565">
                  <c:v>19.02</c:v>
                </c:pt>
                <c:pt idx="3566">
                  <c:v>19.43999999999999</c:v>
                </c:pt>
                <c:pt idx="3567">
                  <c:v>18.71</c:v>
                </c:pt>
                <c:pt idx="3568">
                  <c:v>18.17000000000001</c:v>
                </c:pt>
                <c:pt idx="3569">
                  <c:v>18.26</c:v>
                </c:pt>
                <c:pt idx="3570">
                  <c:v>18.85</c:v>
                </c:pt>
                <c:pt idx="3571">
                  <c:v>20.01000000000001</c:v>
                </c:pt>
                <c:pt idx="3572">
                  <c:v>19.25</c:v>
                </c:pt>
                <c:pt idx="3573">
                  <c:v>18.68</c:v>
                </c:pt>
                <c:pt idx="3574">
                  <c:v>19.27999999999999</c:v>
                </c:pt>
                <c:pt idx="3575">
                  <c:v>18.03</c:v>
                </c:pt>
                <c:pt idx="3576">
                  <c:v>18.15</c:v>
                </c:pt>
                <c:pt idx="3577">
                  <c:v>17.57</c:v>
                </c:pt>
                <c:pt idx="3578">
                  <c:v>17.54</c:v>
                </c:pt>
                <c:pt idx="3579">
                  <c:v>19.65</c:v>
                </c:pt>
                <c:pt idx="3580">
                  <c:v>19.47</c:v>
                </c:pt>
                <c:pt idx="3581">
                  <c:v>21.22</c:v>
                </c:pt>
                <c:pt idx="3582">
                  <c:v>22.25999999999999</c:v>
                </c:pt>
                <c:pt idx="3583">
                  <c:v>22.23</c:v>
                </c:pt>
                <c:pt idx="3584">
                  <c:v>21.67</c:v>
                </c:pt>
                <c:pt idx="3585">
                  <c:v>22.72</c:v>
                </c:pt>
                <c:pt idx="3586">
                  <c:v>21.07</c:v>
                </c:pt>
                <c:pt idx="3587">
                  <c:v>20.8</c:v>
                </c:pt>
                <c:pt idx="3588">
                  <c:v>19.5</c:v>
                </c:pt>
                <c:pt idx="3589">
                  <c:v>19.51000000000001</c:v>
                </c:pt>
                <c:pt idx="3590">
                  <c:v>19.41</c:v>
                </c:pt>
                <c:pt idx="3591">
                  <c:v>19.18</c:v>
                </c:pt>
                <c:pt idx="3592">
                  <c:v>18.82</c:v>
                </c:pt>
                <c:pt idx="3593">
                  <c:v>18.45</c:v>
                </c:pt>
                <c:pt idx="3594">
                  <c:v>17.55</c:v>
                </c:pt>
                <c:pt idx="3595">
                  <c:v>17.37</c:v>
                </c:pt>
                <c:pt idx="3596">
                  <c:v>17.69</c:v>
                </c:pt>
                <c:pt idx="3597">
                  <c:v>17.19</c:v>
                </c:pt>
                <c:pt idx="3598">
                  <c:v>17.62</c:v>
                </c:pt>
                <c:pt idx="3599">
                  <c:v>17.04</c:v>
                </c:pt>
                <c:pt idx="3600">
                  <c:v>16.55</c:v>
                </c:pt>
                <c:pt idx="3601">
                  <c:v>17.67000000000001</c:v>
                </c:pt>
                <c:pt idx="3602">
                  <c:v>17.68</c:v>
                </c:pt>
                <c:pt idx="3603">
                  <c:v>17.71</c:v>
                </c:pt>
                <c:pt idx="3604">
                  <c:v>18.05</c:v>
                </c:pt>
                <c:pt idx="3605">
                  <c:v>16.82</c:v>
                </c:pt>
                <c:pt idx="3606">
                  <c:v>16.43</c:v>
                </c:pt>
                <c:pt idx="3607">
                  <c:v>16.32999999999999</c:v>
                </c:pt>
                <c:pt idx="3608">
                  <c:v>16.1</c:v>
                </c:pt>
                <c:pt idx="3609">
                  <c:v>16.55</c:v>
                </c:pt>
                <c:pt idx="3610">
                  <c:v>16.55</c:v>
                </c:pt>
                <c:pt idx="3611">
                  <c:v>16.86</c:v>
                </c:pt>
                <c:pt idx="3612">
                  <c:v>16.73999999999999</c:v>
                </c:pt>
                <c:pt idx="3613">
                  <c:v>16.93</c:v>
                </c:pt>
                <c:pt idx="3614">
                  <c:v>17.62</c:v>
                </c:pt>
                <c:pt idx="3615">
                  <c:v>17.54</c:v>
                </c:pt>
                <c:pt idx="3616">
                  <c:v>16.75</c:v>
                </c:pt>
                <c:pt idx="3617">
                  <c:v>16.47</c:v>
                </c:pt>
                <c:pt idx="3618">
                  <c:v>16.93999999999999</c:v>
                </c:pt>
                <c:pt idx="3619">
                  <c:v>18.6</c:v>
                </c:pt>
                <c:pt idx="3620">
                  <c:v>19.11000000000001</c:v>
                </c:pt>
                <c:pt idx="3621">
                  <c:v>18.8</c:v>
                </c:pt>
                <c:pt idx="3622">
                  <c:v>19.47999999999999</c:v>
                </c:pt>
                <c:pt idx="3623">
                  <c:v>18.97999999999999</c:v>
                </c:pt>
                <c:pt idx="3624">
                  <c:v>17.43999999999999</c:v>
                </c:pt>
                <c:pt idx="3625">
                  <c:v>16.71</c:v>
                </c:pt>
                <c:pt idx="3626">
                  <c:v>16.23</c:v>
                </c:pt>
                <c:pt idx="3628">
                  <c:v>16.32</c:v>
                </c:pt>
                <c:pt idx="3629">
                  <c:v>16.77</c:v>
                </c:pt>
                <c:pt idx="3630">
                  <c:v>16.27</c:v>
                </c:pt>
                <c:pt idx="3631">
                  <c:v>16.63000000000001</c:v>
                </c:pt>
                <c:pt idx="3632">
                  <c:v>16.3</c:v>
                </c:pt>
                <c:pt idx="3633">
                  <c:v>17.09</c:v>
                </c:pt>
                <c:pt idx="3634">
                  <c:v>16.54</c:v>
                </c:pt>
                <c:pt idx="3635">
                  <c:v>17.63000000000001</c:v>
                </c:pt>
                <c:pt idx="3636">
                  <c:v>17.87</c:v>
                </c:pt>
                <c:pt idx="3637">
                  <c:v>16.73</c:v>
                </c:pt>
                <c:pt idx="3638">
                  <c:v>16.41</c:v>
                </c:pt>
                <c:pt idx="3639">
                  <c:v>17.23</c:v>
                </c:pt>
                <c:pt idx="3640">
                  <c:v>15.93</c:v>
                </c:pt>
                <c:pt idx="3641">
                  <c:v>15.58</c:v>
                </c:pt>
                <c:pt idx="3642">
                  <c:v>16.16</c:v>
                </c:pt>
                <c:pt idx="3643">
                  <c:v>16.42</c:v>
                </c:pt>
                <c:pt idx="3644">
                  <c:v>16.93999999999999</c:v>
                </c:pt>
                <c:pt idx="3645">
                  <c:v>16.48999999999998</c:v>
                </c:pt>
                <c:pt idx="3646">
                  <c:v>16.66</c:v>
                </c:pt>
                <c:pt idx="3648">
                  <c:v>17.45</c:v>
                </c:pt>
                <c:pt idx="3649">
                  <c:v>17.09</c:v>
                </c:pt>
                <c:pt idx="3650">
                  <c:v>17.68</c:v>
                </c:pt>
                <c:pt idx="3651">
                  <c:v>18.31</c:v>
                </c:pt>
                <c:pt idx="3653">
                  <c:v>18.22</c:v>
                </c:pt>
                <c:pt idx="3654">
                  <c:v>17.48999999999998</c:v>
                </c:pt>
                <c:pt idx="3655">
                  <c:v>16.73</c:v>
                </c:pt>
                <c:pt idx="3656">
                  <c:v>15.5</c:v>
                </c:pt>
                <c:pt idx="3657">
                  <c:v>15.61</c:v>
                </c:pt>
                <c:pt idx="3658">
                  <c:v>16.75</c:v>
                </c:pt>
                <c:pt idx="3659">
                  <c:v>16.82</c:v>
                </c:pt>
                <c:pt idx="3660">
                  <c:v>18.04</c:v>
                </c:pt>
                <c:pt idx="3661">
                  <c:v>16.75</c:v>
                </c:pt>
                <c:pt idx="3662">
                  <c:v>15.56</c:v>
                </c:pt>
                <c:pt idx="3663">
                  <c:v>15.0</c:v>
                </c:pt>
                <c:pt idx="3665">
                  <c:v>15.21</c:v>
                </c:pt>
                <c:pt idx="3666">
                  <c:v>14.34</c:v>
                </c:pt>
                <c:pt idx="3667">
                  <c:v>14.71</c:v>
                </c:pt>
                <c:pt idx="3668">
                  <c:v>14.84</c:v>
                </c:pt>
                <c:pt idx="3669">
                  <c:v>14.55</c:v>
                </c:pt>
                <c:pt idx="3670">
                  <c:v>15.35</c:v>
                </c:pt>
                <c:pt idx="3671">
                  <c:v>16.77999999999999</c:v>
                </c:pt>
                <c:pt idx="3672">
                  <c:v>17.14</c:v>
                </c:pt>
                <c:pt idx="3673">
                  <c:v>16.63000000000001</c:v>
                </c:pt>
                <c:pt idx="3674">
                  <c:v>17.11000000000001</c:v>
                </c:pt>
                <c:pt idx="3675">
                  <c:v>17.34</c:v>
                </c:pt>
                <c:pt idx="3676">
                  <c:v>17.87</c:v>
                </c:pt>
                <c:pt idx="3677">
                  <c:v>17.71</c:v>
                </c:pt>
                <c:pt idx="3678">
                  <c:v>16.0</c:v>
                </c:pt>
                <c:pt idx="3679">
                  <c:v>16.39</c:v>
                </c:pt>
                <c:pt idx="3680">
                  <c:v>15.94</c:v>
                </c:pt>
                <c:pt idx="3681">
                  <c:v>15.39</c:v>
                </c:pt>
                <c:pt idx="3682">
                  <c:v>15.31</c:v>
                </c:pt>
                <c:pt idx="3683">
                  <c:v>15.58</c:v>
                </c:pt>
                <c:pt idx="3685">
                  <c:v>15.4</c:v>
                </c:pt>
                <c:pt idx="3686">
                  <c:v>15.59</c:v>
                </c:pt>
                <c:pt idx="3687">
                  <c:v>15.8</c:v>
                </c:pt>
                <c:pt idx="3688">
                  <c:v>16.04</c:v>
                </c:pt>
                <c:pt idx="3689">
                  <c:v>16.29</c:v>
                </c:pt>
                <c:pt idx="3690">
                  <c:v>15.9</c:v>
                </c:pt>
                <c:pt idx="3691">
                  <c:v>14.93</c:v>
                </c:pt>
                <c:pt idx="3692">
                  <c:v>14.83</c:v>
                </c:pt>
                <c:pt idx="3693">
                  <c:v>14.55</c:v>
                </c:pt>
                <c:pt idx="3694">
                  <c:v>14.44</c:v>
                </c:pt>
                <c:pt idx="3695">
                  <c:v>14.86</c:v>
                </c:pt>
                <c:pt idx="3696">
                  <c:v>14.55</c:v>
                </c:pt>
                <c:pt idx="3697">
                  <c:v>14.5</c:v>
                </c:pt>
                <c:pt idx="3698">
                  <c:v>14.48</c:v>
                </c:pt>
                <c:pt idx="3699">
                  <c:v>15.79</c:v>
                </c:pt>
                <c:pt idx="3700">
                  <c:v>16.6</c:v>
                </c:pt>
                <c:pt idx="3701">
                  <c:v>18.67000000000001</c:v>
                </c:pt>
                <c:pt idx="3702">
                  <c:v>20.67</c:v>
                </c:pt>
                <c:pt idx="3703">
                  <c:v>18.3</c:v>
                </c:pt>
                <c:pt idx="3704">
                  <c:v>21.13000000000001</c:v>
                </c:pt>
                <c:pt idx="3705">
                  <c:v>20.34</c:v>
                </c:pt>
                <c:pt idx="3706">
                  <c:v>18.11000000000001</c:v>
                </c:pt>
                <c:pt idx="3707">
                  <c:v>18.53</c:v>
                </c:pt>
                <c:pt idx="3708">
                  <c:v>19.15</c:v>
                </c:pt>
                <c:pt idx="3709">
                  <c:v>21.58</c:v>
                </c:pt>
                <c:pt idx="3710">
                  <c:v>20.67</c:v>
                </c:pt>
                <c:pt idx="3711">
                  <c:v>19.81</c:v>
                </c:pt>
                <c:pt idx="3712">
                  <c:v>17.88</c:v>
                </c:pt>
                <c:pt idx="3713">
                  <c:v>17.32999999999999</c:v>
                </c:pt>
                <c:pt idx="3714">
                  <c:v>16.5</c:v>
                </c:pt>
                <c:pt idx="3715">
                  <c:v>16.27999999999999</c:v>
                </c:pt>
                <c:pt idx="3716">
                  <c:v>16.73999999999999</c:v>
                </c:pt>
                <c:pt idx="3717">
                  <c:v>16.65</c:v>
                </c:pt>
                <c:pt idx="3718">
                  <c:v>15.64</c:v>
                </c:pt>
                <c:pt idx="3719">
                  <c:v>14.97</c:v>
                </c:pt>
                <c:pt idx="3720">
                  <c:v>15.32</c:v>
                </c:pt>
                <c:pt idx="3721">
                  <c:v>15.76</c:v>
                </c:pt>
                <c:pt idx="3722">
                  <c:v>16.26</c:v>
                </c:pt>
                <c:pt idx="3724">
                  <c:v>15.28</c:v>
                </c:pt>
                <c:pt idx="3725">
                  <c:v>17.26</c:v>
                </c:pt>
                <c:pt idx="3726">
                  <c:v>15.62</c:v>
                </c:pt>
                <c:pt idx="3727">
                  <c:v>15.74</c:v>
                </c:pt>
                <c:pt idx="3728">
                  <c:v>14.94</c:v>
                </c:pt>
                <c:pt idx="3729">
                  <c:v>15.42</c:v>
                </c:pt>
                <c:pt idx="3730">
                  <c:v>16.67000000000001</c:v>
                </c:pt>
                <c:pt idx="3731">
                  <c:v>15.6</c:v>
                </c:pt>
                <c:pt idx="3732">
                  <c:v>14.61</c:v>
                </c:pt>
                <c:pt idx="3733">
                  <c:v>14.01</c:v>
                </c:pt>
                <c:pt idx="3734">
                  <c:v>14.77</c:v>
                </c:pt>
                <c:pt idx="3735">
                  <c:v>15.07</c:v>
                </c:pt>
                <c:pt idx="3736">
                  <c:v>16.29</c:v>
                </c:pt>
                <c:pt idx="3737">
                  <c:v>16.6</c:v>
                </c:pt>
                <c:pt idx="3738">
                  <c:v>17.19</c:v>
                </c:pt>
                <c:pt idx="3739">
                  <c:v>16.62</c:v>
                </c:pt>
                <c:pt idx="3740">
                  <c:v>16.55</c:v>
                </c:pt>
                <c:pt idx="3741">
                  <c:v>15.77</c:v>
                </c:pt>
                <c:pt idx="3742">
                  <c:v>17.05</c:v>
                </c:pt>
                <c:pt idx="3743">
                  <c:v>18.13000000000001</c:v>
                </c:pt>
                <c:pt idx="3744">
                  <c:v>19.77</c:v>
                </c:pt>
                <c:pt idx="3745">
                  <c:v>18.57</c:v>
                </c:pt>
                <c:pt idx="3746">
                  <c:v>18.14</c:v>
                </c:pt>
                <c:pt idx="3747">
                  <c:v>18.86</c:v>
                </c:pt>
                <c:pt idx="3748">
                  <c:v>18.47</c:v>
                </c:pt>
                <c:pt idx="3749">
                  <c:v>19.95999999999999</c:v>
                </c:pt>
                <c:pt idx="3750">
                  <c:v>19.32999999999999</c:v>
                </c:pt>
                <c:pt idx="3751">
                  <c:v>18.93</c:v>
                </c:pt>
                <c:pt idx="3752">
                  <c:v>18.67000000000001</c:v>
                </c:pt>
                <c:pt idx="3753">
                  <c:v>18.48999999999998</c:v>
                </c:pt>
                <c:pt idx="3754">
                  <c:v>18.07999999999999</c:v>
                </c:pt>
                <c:pt idx="3755">
                  <c:v>15.96</c:v>
                </c:pt>
                <c:pt idx="3756">
                  <c:v>15.97</c:v>
                </c:pt>
                <c:pt idx="3757">
                  <c:v>15.28</c:v>
                </c:pt>
                <c:pt idx="3758">
                  <c:v>15.5</c:v>
                </c:pt>
                <c:pt idx="3760">
                  <c:v>16.3</c:v>
                </c:pt>
                <c:pt idx="3761">
                  <c:v>16.07999999999999</c:v>
                </c:pt>
                <c:pt idx="3762">
                  <c:v>17.03</c:v>
                </c:pt>
                <c:pt idx="3763">
                  <c:v>16.77999999999999</c:v>
                </c:pt>
                <c:pt idx="3764">
                  <c:v>15.39</c:v>
                </c:pt>
                <c:pt idx="3765">
                  <c:v>15.01</c:v>
                </c:pt>
                <c:pt idx="3766">
                  <c:v>15.39</c:v>
                </c:pt>
                <c:pt idx="3767">
                  <c:v>15.04</c:v>
                </c:pt>
                <c:pt idx="3769">
                  <c:v>16.07</c:v>
                </c:pt>
                <c:pt idx="3770">
                  <c:v>15.05</c:v>
                </c:pt>
                <c:pt idx="3771">
                  <c:v>14.79</c:v>
                </c:pt>
                <c:pt idx="3772">
                  <c:v>15.15</c:v>
                </c:pt>
                <c:pt idx="3773">
                  <c:v>14.99</c:v>
                </c:pt>
                <c:pt idx="3774">
                  <c:v>15.26</c:v>
                </c:pt>
                <c:pt idx="3775">
                  <c:v>14.31</c:v>
                </c:pt>
                <c:pt idx="3776">
                  <c:v>13.98</c:v>
                </c:pt>
                <c:pt idx="3777">
                  <c:v>14.81</c:v>
                </c:pt>
                <c:pt idx="3778">
                  <c:v>15.19</c:v>
                </c:pt>
                <c:pt idx="3779">
                  <c:v>16.07</c:v>
                </c:pt>
                <c:pt idx="3780">
                  <c:v>15.47</c:v>
                </c:pt>
                <c:pt idx="3781">
                  <c:v>14.34</c:v>
                </c:pt>
                <c:pt idx="3782">
                  <c:v>15.2</c:v>
                </c:pt>
                <c:pt idx="3783">
                  <c:v>15.08</c:v>
                </c:pt>
                <c:pt idx="3785">
                  <c:v>16.25</c:v>
                </c:pt>
                <c:pt idx="3786">
                  <c:v>15.81</c:v>
                </c:pt>
                <c:pt idx="3787">
                  <c:v>16.2</c:v>
                </c:pt>
                <c:pt idx="3788">
                  <c:v>15.78</c:v>
                </c:pt>
                <c:pt idx="3789">
                  <c:v>14.96</c:v>
                </c:pt>
                <c:pt idx="3790">
                  <c:v>14.46</c:v>
                </c:pt>
                <c:pt idx="3791">
                  <c:v>13.76</c:v>
                </c:pt>
                <c:pt idx="3792">
                  <c:v>14.71</c:v>
                </c:pt>
                <c:pt idx="3793">
                  <c:v>14.34</c:v>
                </c:pt>
                <c:pt idx="3794">
                  <c:v>15.17</c:v>
                </c:pt>
                <c:pt idx="3795">
                  <c:v>14.17</c:v>
                </c:pt>
                <c:pt idx="3796">
                  <c:v>16.41</c:v>
                </c:pt>
                <c:pt idx="3797">
                  <c:v>15.75</c:v>
                </c:pt>
                <c:pt idx="3798">
                  <c:v>16.5</c:v>
                </c:pt>
                <c:pt idx="3799">
                  <c:v>17.3</c:v>
                </c:pt>
                <c:pt idx="3800">
                  <c:v>16.55</c:v>
                </c:pt>
                <c:pt idx="3801">
                  <c:v>16.15</c:v>
                </c:pt>
                <c:pt idx="3802">
                  <c:v>15.68</c:v>
                </c:pt>
                <c:pt idx="3803">
                  <c:v>15.32</c:v>
                </c:pt>
                <c:pt idx="3804">
                  <c:v>15.37</c:v>
                </c:pt>
                <c:pt idx="3805">
                  <c:v>16.03</c:v>
                </c:pt>
                <c:pt idx="3806">
                  <c:v>16.21</c:v>
                </c:pt>
                <c:pt idx="3807">
                  <c:v>18.32</c:v>
                </c:pt>
                <c:pt idx="3808">
                  <c:v>19.34</c:v>
                </c:pt>
                <c:pt idx="3809">
                  <c:v>18.89</c:v>
                </c:pt>
                <c:pt idx="3810">
                  <c:v>17.47</c:v>
                </c:pt>
                <c:pt idx="3811">
                  <c:v>18.04</c:v>
                </c:pt>
                <c:pt idx="3812">
                  <c:v>19.07999999999999</c:v>
                </c:pt>
                <c:pt idx="3813">
                  <c:v>17.97999999999999</c:v>
                </c:pt>
                <c:pt idx="3814">
                  <c:v>17.57</c:v>
                </c:pt>
                <c:pt idx="3815">
                  <c:v>17.02</c:v>
                </c:pt>
                <c:pt idx="3816">
                  <c:v>16.23</c:v>
                </c:pt>
                <c:pt idx="3817">
                  <c:v>16.95999999999999</c:v>
                </c:pt>
                <c:pt idx="3818">
                  <c:v>16.0</c:v>
                </c:pt>
                <c:pt idx="3819">
                  <c:v>15.88</c:v>
                </c:pt>
                <c:pt idx="3820">
                  <c:v>15.33</c:v>
                </c:pt>
                <c:pt idx="3821">
                  <c:v>14.98</c:v>
                </c:pt>
                <c:pt idx="3822">
                  <c:v>14.91</c:v>
                </c:pt>
                <c:pt idx="3823">
                  <c:v>14.71</c:v>
                </c:pt>
                <c:pt idx="3824">
                  <c:v>15.44</c:v>
                </c:pt>
                <c:pt idx="3825">
                  <c:v>15.29</c:v>
                </c:pt>
                <c:pt idx="3826">
                  <c:v>14.91</c:v>
                </c:pt>
                <c:pt idx="3827">
                  <c:v>14.28</c:v>
                </c:pt>
                <c:pt idx="3828">
                  <c:v>13.91</c:v>
                </c:pt>
                <c:pt idx="3830">
                  <c:v>14.07</c:v>
                </c:pt>
                <c:pt idx="3831">
                  <c:v>14.06</c:v>
                </c:pt>
                <c:pt idx="3832">
                  <c:v>14.01</c:v>
                </c:pt>
                <c:pt idx="3833">
                  <c:v>13.76</c:v>
                </c:pt>
                <c:pt idx="3834">
                  <c:v>13.17</c:v>
                </c:pt>
                <c:pt idx="3835">
                  <c:v>13.56</c:v>
                </c:pt>
                <c:pt idx="3836">
                  <c:v>14.64</c:v>
                </c:pt>
                <c:pt idx="3837">
                  <c:v>14.39</c:v>
                </c:pt>
                <c:pt idx="3838">
                  <c:v>14.03</c:v>
                </c:pt>
                <c:pt idx="3839">
                  <c:v>14.43</c:v>
                </c:pt>
                <c:pt idx="3840">
                  <c:v>13.66</c:v>
                </c:pt>
                <c:pt idx="3841">
                  <c:v>14.74</c:v>
                </c:pt>
                <c:pt idx="3842">
                  <c:v>14.8</c:v>
                </c:pt>
                <c:pt idx="3843">
                  <c:v>14.28</c:v>
                </c:pt>
                <c:pt idx="3844">
                  <c:v>14.62</c:v>
                </c:pt>
                <c:pt idx="3845">
                  <c:v>13.83</c:v>
                </c:pt>
                <c:pt idx="3846">
                  <c:v>13.21</c:v>
                </c:pt>
                <c:pt idx="3847">
                  <c:v>13.34</c:v>
                </c:pt>
                <c:pt idx="3848">
                  <c:v>12.75</c:v>
                </c:pt>
                <c:pt idx="3849">
                  <c:v>13.41</c:v>
                </c:pt>
                <c:pt idx="3850">
                  <c:v>13.95</c:v>
                </c:pt>
                <c:pt idx="3851">
                  <c:v>13.28</c:v>
                </c:pt>
                <c:pt idx="3852">
                  <c:v>14.5</c:v>
                </c:pt>
                <c:pt idx="3853">
                  <c:v>15.05</c:v>
                </c:pt>
                <c:pt idx="3854">
                  <c:v>14.71</c:v>
                </c:pt>
                <c:pt idx="3855">
                  <c:v>15.05</c:v>
                </c:pt>
                <c:pt idx="3856">
                  <c:v>15.42</c:v>
                </c:pt>
                <c:pt idx="3857">
                  <c:v>16.43</c:v>
                </c:pt>
                <c:pt idx="3858">
                  <c:v>15.04</c:v>
                </c:pt>
                <c:pt idx="3859">
                  <c:v>14.71</c:v>
                </c:pt>
                <c:pt idx="3860">
                  <c:v>15.13</c:v>
                </c:pt>
                <c:pt idx="3861">
                  <c:v>14.85</c:v>
                </c:pt>
                <c:pt idx="3862">
                  <c:v>14.54</c:v>
                </c:pt>
                <c:pt idx="3863">
                  <c:v>15.28</c:v>
                </c:pt>
                <c:pt idx="3864">
                  <c:v>16.57999999999999</c:v>
                </c:pt>
                <c:pt idx="3865">
                  <c:v>16.39</c:v>
                </c:pt>
                <c:pt idx="3866">
                  <c:v>15.72</c:v>
                </c:pt>
                <c:pt idx="3867">
                  <c:v>15.39</c:v>
                </c:pt>
                <c:pt idx="3868">
                  <c:v>16.27</c:v>
                </c:pt>
                <c:pt idx="3869">
                  <c:v>16.27</c:v>
                </c:pt>
                <c:pt idx="3870">
                  <c:v>16.18</c:v>
                </c:pt>
                <c:pt idx="3871">
                  <c:v>14.04</c:v>
                </c:pt>
                <c:pt idx="3872">
                  <c:v>13.97</c:v>
                </c:pt>
                <c:pt idx="3873">
                  <c:v>13.84</c:v>
                </c:pt>
                <c:pt idx="3874">
                  <c:v>13.8</c:v>
                </c:pt>
                <c:pt idx="3875">
                  <c:v>13.61</c:v>
                </c:pt>
                <c:pt idx="3876">
                  <c:v>13.08</c:v>
                </c:pt>
                <c:pt idx="3877">
                  <c:v>13.04</c:v>
                </c:pt>
                <c:pt idx="3878">
                  <c:v>13.33</c:v>
                </c:pt>
                <c:pt idx="3879">
                  <c:v>13.38</c:v>
                </c:pt>
                <c:pt idx="3880">
                  <c:v>13.21</c:v>
                </c:pt>
                <c:pt idx="3881">
                  <c:v>13.21</c:v>
                </c:pt>
                <c:pt idx="3882">
                  <c:v>12.98</c:v>
                </c:pt>
                <c:pt idx="3883">
                  <c:v>13.5</c:v>
                </c:pt>
                <c:pt idx="3884">
                  <c:v>12.97</c:v>
                </c:pt>
                <c:pt idx="3885">
                  <c:v>12.67</c:v>
                </c:pt>
                <c:pt idx="3886">
                  <c:v>12.72</c:v>
                </c:pt>
                <c:pt idx="3888">
                  <c:v>12.78</c:v>
                </c:pt>
                <c:pt idx="3889">
                  <c:v>13.3</c:v>
                </c:pt>
                <c:pt idx="3890">
                  <c:v>13.24</c:v>
                </c:pt>
                <c:pt idx="3891">
                  <c:v>12.97</c:v>
                </c:pt>
                <c:pt idx="3892">
                  <c:v>12.98</c:v>
                </c:pt>
                <c:pt idx="3893">
                  <c:v>12.96</c:v>
                </c:pt>
                <c:pt idx="3894">
                  <c:v>13.19</c:v>
                </c:pt>
                <c:pt idx="3895">
                  <c:v>13.67</c:v>
                </c:pt>
                <c:pt idx="3896">
                  <c:v>13.19</c:v>
                </c:pt>
                <c:pt idx="3897">
                  <c:v>12.88</c:v>
                </c:pt>
                <c:pt idx="3898">
                  <c:v>12.76</c:v>
                </c:pt>
                <c:pt idx="3899">
                  <c:v>12.54</c:v>
                </c:pt>
                <c:pt idx="3900">
                  <c:v>12.73</c:v>
                </c:pt>
                <c:pt idx="3901">
                  <c:v>12.35</c:v>
                </c:pt>
                <c:pt idx="3902">
                  <c:v>12.27</c:v>
                </c:pt>
                <c:pt idx="3903">
                  <c:v>11.95</c:v>
                </c:pt>
                <c:pt idx="3904">
                  <c:v>11.83</c:v>
                </c:pt>
                <c:pt idx="3905">
                  <c:v>11.55</c:v>
                </c:pt>
                <c:pt idx="3906">
                  <c:v>11.45</c:v>
                </c:pt>
                <c:pt idx="3907">
                  <c:v>11.23</c:v>
                </c:pt>
                <c:pt idx="3909">
                  <c:v>12.14</c:v>
                </c:pt>
                <c:pt idx="3910">
                  <c:v>12.0</c:v>
                </c:pt>
                <c:pt idx="3911">
                  <c:v>11.62</c:v>
                </c:pt>
                <c:pt idx="3912">
                  <c:v>12.56</c:v>
                </c:pt>
                <c:pt idx="3913">
                  <c:v>13.29</c:v>
                </c:pt>
                <c:pt idx="3914">
                  <c:v>14.08</c:v>
                </c:pt>
                <c:pt idx="3915">
                  <c:v>13.98</c:v>
                </c:pt>
                <c:pt idx="3916">
                  <c:v>14.09</c:v>
                </c:pt>
                <c:pt idx="3917">
                  <c:v>13.58</c:v>
                </c:pt>
                <c:pt idx="3918">
                  <c:v>13.49</c:v>
                </c:pt>
                <c:pt idx="3919">
                  <c:v>13.23</c:v>
                </c:pt>
                <c:pt idx="3920">
                  <c:v>13.19</c:v>
                </c:pt>
                <c:pt idx="3921">
                  <c:v>12.56</c:v>
                </c:pt>
                <c:pt idx="3922">
                  <c:v>12.84</c:v>
                </c:pt>
                <c:pt idx="3923">
                  <c:v>12.43</c:v>
                </c:pt>
                <c:pt idx="3925">
                  <c:v>12.47</c:v>
                </c:pt>
                <c:pt idx="3926">
                  <c:v>13.18</c:v>
                </c:pt>
                <c:pt idx="3927">
                  <c:v>13.83</c:v>
                </c:pt>
                <c:pt idx="3928">
                  <c:v>14.36</c:v>
                </c:pt>
                <c:pt idx="3929">
                  <c:v>14.65</c:v>
                </c:pt>
                <c:pt idx="3930">
                  <c:v>14.06</c:v>
                </c:pt>
                <c:pt idx="3931">
                  <c:v>13.44</c:v>
                </c:pt>
                <c:pt idx="3932">
                  <c:v>13.24</c:v>
                </c:pt>
                <c:pt idx="3933">
                  <c:v>13.24</c:v>
                </c:pt>
                <c:pt idx="3934">
                  <c:v>12.82</c:v>
                </c:pt>
                <c:pt idx="3935">
                  <c:v>12.03</c:v>
                </c:pt>
                <c:pt idx="3936">
                  <c:v>11.66</c:v>
                </c:pt>
                <c:pt idx="3937">
                  <c:v>11.79</c:v>
                </c:pt>
                <c:pt idx="3938">
                  <c:v>11.21</c:v>
                </c:pt>
                <c:pt idx="3939">
                  <c:v>11.73</c:v>
                </c:pt>
                <c:pt idx="3940">
                  <c:v>11.6</c:v>
                </c:pt>
                <c:pt idx="3941">
                  <c:v>12.0</c:v>
                </c:pt>
                <c:pt idx="3942">
                  <c:v>11.51</c:v>
                </c:pt>
                <c:pt idx="3943">
                  <c:v>11.43</c:v>
                </c:pt>
                <c:pt idx="3944">
                  <c:v>11.52</c:v>
                </c:pt>
                <c:pt idx="3945">
                  <c:v>11.27</c:v>
                </c:pt>
                <c:pt idx="3946">
                  <c:v>11.1</c:v>
                </c:pt>
                <c:pt idx="3947">
                  <c:v>11.77</c:v>
                </c:pt>
                <c:pt idx="3948">
                  <c:v>11.18</c:v>
                </c:pt>
                <c:pt idx="3950">
                  <c:v>13.14</c:v>
                </c:pt>
                <c:pt idx="3951">
                  <c:v>12.39</c:v>
                </c:pt>
                <c:pt idx="3952">
                  <c:v>11.57</c:v>
                </c:pt>
                <c:pt idx="3953">
                  <c:v>11.49</c:v>
                </c:pt>
                <c:pt idx="3954">
                  <c:v>12.08</c:v>
                </c:pt>
                <c:pt idx="3955">
                  <c:v>12.04</c:v>
                </c:pt>
                <c:pt idx="3956">
                  <c:v>12.5</c:v>
                </c:pt>
                <c:pt idx="3957">
                  <c:v>12.93</c:v>
                </c:pt>
                <c:pt idx="3958">
                  <c:v>11.94</c:v>
                </c:pt>
                <c:pt idx="3959">
                  <c:v>12.26</c:v>
                </c:pt>
                <c:pt idx="3960">
                  <c:v>12.4</c:v>
                </c:pt>
                <c:pt idx="3961">
                  <c:v>12.7</c:v>
                </c:pt>
                <c:pt idx="3962">
                  <c:v>12.49</c:v>
                </c:pt>
                <c:pt idx="3963">
                  <c:v>12.8</c:v>
                </c:pt>
                <c:pt idx="3964">
                  <c:v>12.39</c:v>
                </c:pt>
                <c:pt idx="3965">
                  <c:v>13.15</c:v>
                </c:pt>
                <c:pt idx="3966">
                  <c:v>13.49</c:v>
                </c:pt>
                <c:pt idx="3967">
                  <c:v>13.29</c:v>
                </c:pt>
                <c:pt idx="3968">
                  <c:v>13.14</c:v>
                </c:pt>
                <c:pt idx="3969">
                  <c:v>13.61</c:v>
                </c:pt>
                <c:pt idx="3970">
                  <c:v>14.27</c:v>
                </c:pt>
                <c:pt idx="3971">
                  <c:v>14.06</c:v>
                </c:pt>
                <c:pt idx="3972">
                  <c:v>13.42</c:v>
                </c:pt>
                <c:pt idx="3974">
                  <c:v>13.75</c:v>
                </c:pt>
                <c:pt idx="3975">
                  <c:v>14.49</c:v>
                </c:pt>
                <c:pt idx="3976">
                  <c:v>13.64</c:v>
                </c:pt>
                <c:pt idx="3977">
                  <c:v>14.02</c:v>
                </c:pt>
                <c:pt idx="3978">
                  <c:v>14.09</c:v>
                </c:pt>
                <c:pt idx="3979">
                  <c:v>14.11</c:v>
                </c:pt>
                <c:pt idx="3980">
                  <c:v>13.68</c:v>
                </c:pt>
                <c:pt idx="3981">
                  <c:v>13.15</c:v>
                </c:pt>
                <c:pt idx="3982">
                  <c:v>12.33</c:v>
                </c:pt>
                <c:pt idx="3983">
                  <c:v>12.62</c:v>
                </c:pt>
                <c:pt idx="3984">
                  <c:v>11.98</c:v>
                </c:pt>
                <c:pt idx="3985">
                  <c:v>11.3</c:v>
                </c:pt>
                <c:pt idx="3986">
                  <c:v>13.31</c:v>
                </c:pt>
                <c:pt idx="3987">
                  <c:v>14.53</c:v>
                </c:pt>
                <c:pt idx="3988">
                  <c:v>17.73999999999999</c:v>
                </c:pt>
                <c:pt idx="3989">
                  <c:v>16.56</c:v>
                </c:pt>
                <c:pt idx="3990">
                  <c:v>14.96</c:v>
                </c:pt>
                <c:pt idx="3991">
                  <c:v>16.92</c:v>
                </c:pt>
                <c:pt idx="3992">
                  <c:v>14.41</c:v>
                </c:pt>
                <c:pt idx="3993">
                  <c:v>15.38</c:v>
                </c:pt>
                <c:pt idx="3994">
                  <c:v>14.62</c:v>
                </c:pt>
                <c:pt idx="3995">
                  <c:v>14.91</c:v>
                </c:pt>
                <c:pt idx="3996">
                  <c:v>14.87</c:v>
                </c:pt>
                <c:pt idx="3997">
                  <c:v>16.86</c:v>
                </c:pt>
                <c:pt idx="3998">
                  <c:v>15.31</c:v>
                </c:pt>
                <c:pt idx="3999">
                  <c:v>15.12</c:v>
                </c:pt>
                <c:pt idx="4000">
                  <c:v>14.53</c:v>
                </c:pt>
                <c:pt idx="4001">
                  <c:v>13.85</c:v>
                </c:pt>
                <c:pt idx="4002">
                  <c:v>13.98</c:v>
                </c:pt>
                <c:pt idx="4003">
                  <c:v>14.05</c:v>
                </c:pt>
                <c:pt idx="4004">
                  <c:v>13.75</c:v>
                </c:pt>
                <c:pt idx="4005">
                  <c:v>14.91</c:v>
                </c:pt>
                <c:pt idx="4006">
                  <c:v>14.45</c:v>
                </c:pt>
                <c:pt idx="4007">
                  <c:v>16.12</c:v>
                </c:pt>
                <c:pt idx="4008">
                  <c:v>16.32</c:v>
                </c:pt>
                <c:pt idx="4009">
                  <c:v>15.68</c:v>
                </c:pt>
                <c:pt idx="4010">
                  <c:v>14.57</c:v>
                </c:pt>
                <c:pt idx="4011">
                  <c:v>13.63</c:v>
                </c:pt>
                <c:pt idx="4012">
                  <c:v>13.32</c:v>
                </c:pt>
                <c:pt idx="4013">
                  <c:v>13.14</c:v>
                </c:pt>
                <c:pt idx="4014">
                  <c:v>12.95</c:v>
                </c:pt>
                <c:pt idx="4015">
                  <c:v>12.69</c:v>
                </c:pt>
                <c:pt idx="4016">
                  <c:v>12.58</c:v>
                </c:pt>
                <c:pt idx="4017">
                  <c:v>12.24</c:v>
                </c:pt>
                <c:pt idx="4018">
                  <c:v>12.15</c:v>
                </c:pt>
                <c:pt idx="4020">
                  <c:v>13.29</c:v>
                </c:pt>
                <c:pt idx="4021">
                  <c:v>12.36</c:v>
                </c:pt>
                <c:pt idx="4022">
                  <c:v>11.84</c:v>
                </c:pt>
                <c:pt idx="4023">
                  <c:v>12.15</c:v>
                </c:pt>
                <c:pt idx="4024">
                  <c:v>12.28</c:v>
                </c:pt>
                <c:pt idx="4025">
                  <c:v>12.39</c:v>
                </c:pt>
                <c:pt idx="4026">
                  <c:v>12.7</c:v>
                </c:pt>
                <c:pt idx="4027">
                  <c:v>12.08</c:v>
                </c:pt>
                <c:pt idx="4028">
                  <c:v>11.96</c:v>
                </c:pt>
                <c:pt idx="4029">
                  <c:v>11.65</c:v>
                </c:pt>
                <c:pt idx="4030">
                  <c:v>11.79</c:v>
                </c:pt>
                <c:pt idx="4031">
                  <c:v>11.46</c:v>
                </c:pt>
                <c:pt idx="4032">
                  <c:v>11.15</c:v>
                </c:pt>
                <c:pt idx="4033">
                  <c:v>11.48</c:v>
                </c:pt>
                <c:pt idx="4034">
                  <c:v>11.47</c:v>
                </c:pt>
                <c:pt idx="4035">
                  <c:v>11.08</c:v>
                </c:pt>
                <c:pt idx="4036">
                  <c:v>11.05</c:v>
                </c:pt>
                <c:pt idx="4037">
                  <c:v>12.13</c:v>
                </c:pt>
                <c:pt idx="4038">
                  <c:v>12.18</c:v>
                </c:pt>
                <c:pt idx="4039">
                  <c:v>12.52</c:v>
                </c:pt>
                <c:pt idx="4040">
                  <c:v>11.58</c:v>
                </c:pt>
                <c:pt idx="4041">
                  <c:v>11.77</c:v>
                </c:pt>
                <c:pt idx="4042">
                  <c:v>12.04</c:v>
                </c:pt>
                <c:pt idx="4043">
                  <c:v>11.4</c:v>
                </c:pt>
                <c:pt idx="4045">
                  <c:v>11.68</c:v>
                </c:pt>
                <c:pt idx="4046">
                  <c:v>12.27</c:v>
                </c:pt>
                <c:pt idx="4047">
                  <c:v>12.49</c:v>
                </c:pt>
                <c:pt idx="4048">
                  <c:v>11.45</c:v>
                </c:pt>
                <c:pt idx="4049">
                  <c:v>11.28</c:v>
                </c:pt>
                <c:pt idx="4050">
                  <c:v>10.95</c:v>
                </c:pt>
                <c:pt idx="4051">
                  <c:v>10.84</c:v>
                </c:pt>
                <c:pt idx="4052">
                  <c:v>10.81</c:v>
                </c:pt>
                <c:pt idx="4053">
                  <c:v>10.33</c:v>
                </c:pt>
                <c:pt idx="4054">
                  <c:v>10.77</c:v>
                </c:pt>
                <c:pt idx="4055">
                  <c:v>10.45</c:v>
                </c:pt>
                <c:pt idx="4056">
                  <c:v>10.23</c:v>
                </c:pt>
                <c:pt idx="4057">
                  <c:v>10.97</c:v>
                </c:pt>
                <c:pt idx="4058">
                  <c:v>10.52</c:v>
                </c:pt>
                <c:pt idx="4059">
                  <c:v>11.1</c:v>
                </c:pt>
                <c:pt idx="4060">
                  <c:v>10.99</c:v>
                </c:pt>
                <c:pt idx="4061">
                  <c:v>10.36</c:v>
                </c:pt>
                <c:pt idx="4062">
                  <c:v>10.52</c:v>
                </c:pt>
                <c:pt idx="4063">
                  <c:v>11.57</c:v>
                </c:pt>
                <c:pt idx="4064">
                  <c:v>12.08</c:v>
                </c:pt>
                <c:pt idx="4065">
                  <c:v>11.75</c:v>
                </c:pt>
                <c:pt idx="4066">
                  <c:v>11.83</c:v>
                </c:pt>
                <c:pt idx="4067">
                  <c:v>12.52</c:v>
                </c:pt>
                <c:pt idx="4068">
                  <c:v>12.48</c:v>
                </c:pt>
                <c:pt idx="4069">
                  <c:v>13.21</c:v>
                </c:pt>
                <c:pt idx="4070">
                  <c:v>12.4</c:v>
                </c:pt>
                <c:pt idx="4071">
                  <c:v>12.38</c:v>
                </c:pt>
                <c:pt idx="4072">
                  <c:v>12.42</c:v>
                </c:pt>
                <c:pt idx="4073">
                  <c:v>12.74</c:v>
                </c:pt>
                <c:pt idx="4074">
                  <c:v>12.26</c:v>
                </c:pt>
                <c:pt idx="4075">
                  <c:v>13.52</c:v>
                </c:pt>
                <c:pt idx="4076">
                  <c:v>13.3</c:v>
                </c:pt>
                <c:pt idx="4077">
                  <c:v>13.42</c:v>
                </c:pt>
                <c:pt idx="4078">
                  <c:v>13.42</c:v>
                </c:pt>
                <c:pt idx="4079">
                  <c:v>13.42</c:v>
                </c:pt>
                <c:pt idx="4080">
                  <c:v>13.34</c:v>
                </c:pt>
                <c:pt idx="4081">
                  <c:v>14.17</c:v>
                </c:pt>
                <c:pt idx="4082">
                  <c:v>13.73</c:v>
                </c:pt>
                <c:pt idx="4083">
                  <c:v>13.72</c:v>
                </c:pt>
                <c:pt idx="4084">
                  <c:v>13.52</c:v>
                </c:pt>
                <c:pt idx="4085">
                  <c:v>13.65</c:v>
                </c:pt>
                <c:pt idx="4086">
                  <c:v>12.6</c:v>
                </c:pt>
                <c:pt idx="4087">
                  <c:v>13.15</c:v>
                </c:pt>
                <c:pt idx="4088">
                  <c:v>13.57</c:v>
                </c:pt>
                <c:pt idx="4090">
                  <c:v>12.93</c:v>
                </c:pt>
                <c:pt idx="4091">
                  <c:v>12.52</c:v>
                </c:pt>
                <c:pt idx="4092">
                  <c:v>12.93</c:v>
                </c:pt>
                <c:pt idx="4093">
                  <c:v>11.98</c:v>
                </c:pt>
                <c:pt idx="4094">
                  <c:v>11.65</c:v>
                </c:pt>
                <c:pt idx="4095">
                  <c:v>12.39</c:v>
                </c:pt>
                <c:pt idx="4096">
                  <c:v>12.91</c:v>
                </c:pt>
                <c:pt idx="4097">
                  <c:v>12.49</c:v>
                </c:pt>
                <c:pt idx="4098">
                  <c:v>11.22</c:v>
                </c:pt>
                <c:pt idx="4099">
                  <c:v>12.14</c:v>
                </c:pt>
                <c:pt idx="4100">
                  <c:v>12.64</c:v>
                </c:pt>
                <c:pt idx="4101">
                  <c:v>13.79</c:v>
                </c:pt>
                <c:pt idx="4102">
                  <c:v>13.33</c:v>
                </c:pt>
                <c:pt idx="4103">
                  <c:v>12.96</c:v>
                </c:pt>
                <c:pt idx="4104">
                  <c:v>13.04</c:v>
                </c:pt>
                <c:pt idx="4105">
                  <c:v>12.76</c:v>
                </c:pt>
                <c:pt idx="4106">
                  <c:v>12.63</c:v>
                </c:pt>
                <c:pt idx="4107">
                  <c:v>12.24</c:v>
                </c:pt>
                <c:pt idx="4108">
                  <c:v>11.92</c:v>
                </c:pt>
                <c:pt idx="4109">
                  <c:v>12.46</c:v>
                </c:pt>
                <c:pt idx="4110">
                  <c:v>13.2</c:v>
                </c:pt>
                <c:pt idx="4111">
                  <c:v>14.55</c:v>
                </c:pt>
                <c:pt idx="4112">
                  <c:v>14.96</c:v>
                </c:pt>
                <c:pt idx="4113">
                  <c:v>14.59</c:v>
                </c:pt>
                <c:pt idx="4114">
                  <c:v>15.55</c:v>
                </c:pt>
                <c:pt idx="4115">
                  <c:v>15.63</c:v>
                </c:pt>
                <c:pt idx="4116">
                  <c:v>16.22</c:v>
                </c:pt>
                <c:pt idx="4117">
                  <c:v>16.47</c:v>
                </c:pt>
                <c:pt idx="4118">
                  <c:v>14.87</c:v>
                </c:pt>
                <c:pt idx="4119">
                  <c:v>14.67</c:v>
                </c:pt>
                <c:pt idx="4120">
                  <c:v>15.33</c:v>
                </c:pt>
                <c:pt idx="4121">
                  <c:v>13.5</c:v>
                </c:pt>
                <c:pt idx="4122">
                  <c:v>16.11000000000001</c:v>
                </c:pt>
                <c:pt idx="4123">
                  <c:v>16.13000000000001</c:v>
                </c:pt>
                <c:pt idx="4124">
                  <c:v>14.74</c:v>
                </c:pt>
                <c:pt idx="4125">
                  <c:v>14.53</c:v>
                </c:pt>
                <c:pt idx="4126">
                  <c:v>14.59</c:v>
                </c:pt>
                <c:pt idx="4127">
                  <c:v>16.02</c:v>
                </c:pt>
                <c:pt idx="4128">
                  <c:v>14.25</c:v>
                </c:pt>
                <c:pt idx="4129">
                  <c:v>15.32</c:v>
                </c:pt>
                <c:pt idx="4130">
                  <c:v>14.85</c:v>
                </c:pt>
                <c:pt idx="4131">
                  <c:v>13.48</c:v>
                </c:pt>
                <c:pt idx="4132">
                  <c:v>13.0</c:v>
                </c:pt>
                <c:pt idx="4133">
                  <c:v>13.17</c:v>
                </c:pt>
                <c:pt idx="4134">
                  <c:v>13.1</c:v>
                </c:pt>
                <c:pt idx="4135">
                  <c:v>13.08</c:v>
                </c:pt>
                <c:pt idx="4136">
                  <c:v>12.8</c:v>
                </c:pt>
                <c:pt idx="4137">
                  <c:v>11.9</c:v>
                </c:pt>
                <c:pt idx="4138">
                  <c:v>11.63</c:v>
                </c:pt>
                <c:pt idx="4139">
                  <c:v>12.18</c:v>
                </c:pt>
                <c:pt idx="4140">
                  <c:v>12.23</c:v>
                </c:pt>
                <c:pt idx="4141">
                  <c:v>12.26</c:v>
                </c:pt>
                <c:pt idx="4142">
                  <c:v>11.25</c:v>
                </c:pt>
                <c:pt idx="4143">
                  <c:v>11.12</c:v>
                </c:pt>
                <c:pt idx="4144">
                  <c:v>10.82</c:v>
                </c:pt>
                <c:pt idx="4145">
                  <c:v>10.6</c:v>
                </c:pt>
                <c:pt idx="4146">
                  <c:v>10.96</c:v>
                </c:pt>
                <c:pt idx="4148">
                  <c:v>10.88</c:v>
                </c:pt>
                <c:pt idx="4149">
                  <c:v>11.84</c:v>
                </c:pt>
                <c:pt idx="4150">
                  <c:v>11.89</c:v>
                </c:pt>
                <c:pt idx="4151">
                  <c:v>12.06</c:v>
                </c:pt>
                <c:pt idx="4152">
                  <c:v>11.24</c:v>
                </c:pt>
                <c:pt idx="4153">
                  <c:v>11.01</c:v>
                </c:pt>
                <c:pt idx="4154">
                  <c:v>11.6</c:v>
                </c:pt>
                <c:pt idx="4155">
                  <c:v>11.52</c:v>
                </c:pt>
                <c:pt idx="4156">
                  <c:v>12.18</c:v>
                </c:pt>
                <c:pt idx="4157">
                  <c:v>12.21</c:v>
                </c:pt>
                <c:pt idx="4158">
                  <c:v>11.69</c:v>
                </c:pt>
                <c:pt idx="4159">
                  <c:v>11.47</c:v>
                </c:pt>
                <c:pt idx="4160">
                  <c:v>11.11</c:v>
                </c:pt>
                <c:pt idx="4161">
                  <c:v>10.48</c:v>
                </c:pt>
                <c:pt idx="4162">
                  <c:v>10.73</c:v>
                </c:pt>
                <c:pt idx="4163">
                  <c:v>10.68</c:v>
                </c:pt>
                <c:pt idx="4164">
                  <c:v>11.38</c:v>
                </c:pt>
                <c:pt idx="4165">
                  <c:v>11.19</c:v>
                </c:pt>
                <c:pt idx="4166">
                  <c:v>10.81</c:v>
                </c:pt>
                <c:pt idx="4167">
                  <c:v>10.29</c:v>
                </c:pt>
                <c:pt idx="4168">
                  <c:v>10.27</c:v>
                </c:pt>
                <c:pt idx="4170">
                  <c:v>11.57</c:v>
                </c:pt>
                <c:pt idx="4171">
                  <c:v>11.35</c:v>
                </c:pt>
                <c:pt idx="4172">
                  <c:v>11.61</c:v>
                </c:pt>
                <c:pt idx="4173">
                  <c:v>12.07</c:v>
                </c:pt>
                <c:pt idx="4175">
                  <c:v>11.14</c:v>
                </c:pt>
                <c:pt idx="4176">
                  <c:v>11.37</c:v>
                </c:pt>
                <c:pt idx="4177">
                  <c:v>11.31</c:v>
                </c:pt>
                <c:pt idx="4178">
                  <c:v>11.0</c:v>
                </c:pt>
                <c:pt idx="4179">
                  <c:v>11.13</c:v>
                </c:pt>
                <c:pt idx="4180">
                  <c:v>10.86</c:v>
                </c:pt>
                <c:pt idx="4181">
                  <c:v>10.94</c:v>
                </c:pt>
                <c:pt idx="4182">
                  <c:v>11.2</c:v>
                </c:pt>
                <c:pt idx="4183">
                  <c:v>11.23</c:v>
                </c:pt>
                <c:pt idx="4185">
                  <c:v>11.91</c:v>
                </c:pt>
                <c:pt idx="4186">
                  <c:v>12.25</c:v>
                </c:pt>
                <c:pt idx="4187">
                  <c:v>11.98</c:v>
                </c:pt>
                <c:pt idx="4188">
                  <c:v>14.56</c:v>
                </c:pt>
                <c:pt idx="4189">
                  <c:v>13.93</c:v>
                </c:pt>
                <c:pt idx="4190">
                  <c:v>13.31</c:v>
                </c:pt>
                <c:pt idx="4191">
                  <c:v>12.87</c:v>
                </c:pt>
                <c:pt idx="4192">
                  <c:v>12.42</c:v>
                </c:pt>
                <c:pt idx="4193">
                  <c:v>11.97</c:v>
                </c:pt>
                <c:pt idx="4194">
                  <c:v>12.39</c:v>
                </c:pt>
                <c:pt idx="4195">
                  <c:v>12.95</c:v>
                </c:pt>
                <c:pt idx="4196">
                  <c:v>12.36</c:v>
                </c:pt>
                <c:pt idx="4197">
                  <c:v>13.23</c:v>
                </c:pt>
                <c:pt idx="4198">
                  <c:v>12.96</c:v>
                </c:pt>
                <c:pt idx="4199">
                  <c:v>13.04</c:v>
                </c:pt>
                <c:pt idx="4200">
                  <c:v>13.59</c:v>
                </c:pt>
                <c:pt idx="4201">
                  <c:v>12.83</c:v>
                </c:pt>
                <c:pt idx="4202">
                  <c:v>13.12</c:v>
                </c:pt>
                <c:pt idx="4203">
                  <c:v>12.87</c:v>
                </c:pt>
                <c:pt idx="4204">
                  <c:v>13.35</c:v>
                </c:pt>
                <c:pt idx="4205">
                  <c:v>12.25</c:v>
                </c:pt>
                <c:pt idx="4206">
                  <c:v>12.31</c:v>
                </c:pt>
                <c:pt idx="4207">
                  <c:v>11.48</c:v>
                </c:pt>
                <c:pt idx="4208">
                  <c:v>12.01</c:v>
                </c:pt>
                <c:pt idx="4210">
                  <c:v>12.41</c:v>
                </c:pt>
                <c:pt idx="4211">
                  <c:v>11.88</c:v>
                </c:pt>
                <c:pt idx="4212">
                  <c:v>11.87</c:v>
                </c:pt>
                <c:pt idx="4213">
                  <c:v>11.46</c:v>
                </c:pt>
                <c:pt idx="4214">
                  <c:v>11.59</c:v>
                </c:pt>
                <c:pt idx="4215">
                  <c:v>12.34</c:v>
                </c:pt>
                <c:pt idx="4216">
                  <c:v>11.54</c:v>
                </c:pt>
                <c:pt idx="4217">
                  <c:v>11.72</c:v>
                </c:pt>
                <c:pt idx="4218">
                  <c:v>11.96</c:v>
                </c:pt>
                <c:pt idx="4219">
                  <c:v>12.74</c:v>
                </c:pt>
                <c:pt idx="4220">
                  <c:v>12.66</c:v>
                </c:pt>
                <c:pt idx="4221">
                  <c:v>12.32</c:v>
                </c:pt>
                <c:pt idx="4222">
                  <c:v>12.68</c:v>
                </c:pt>
                <c:pt idx="4223">
                  <c:v>11.85</c:v>
                </c:pt>
                <c:pt idx="4224">
                  <c:v>11.37</c:v>
                </c:pt>
                <c:pt idx="4225">
                  <c:v>10.74</c:v>
                </c:pt>
                <c:pt idx="4226">
                  <c:v>11.35</c:v>
                </c:pt>
                <c:pt idx="4227">
                  <c:v>11.98</c:v>
                </c:pt>
                <c:pt idx="4228">
                  <c:v>12.12</c:v>
                </c:pt>
                <c:pt idx="4229">
                  <c:v>11.79</c:v>
                </c:pt>
                <c:pt idx="4230">
                  <c:v>11.62</c:v>
                </c:pt>
                <c:pt idx="4231">
                  <c:v>11.21</c:v>
                </c:pt>
                <c:pt idx="4232">
                  <c:v>11.17</c:v>
                </c:pt>
                <c:pt idx="4233">
                  <c:v>11.19</c:v>
                </c:pt>
                <c:pt idx="4234">
                  <c:v>11.46</c:v>
                </c:pt>
                <c:pt idx="4235">
                  <c:v>11.58</c:v>
                </c:pt>
                <c:pt idx="4236">
                  <c:v>10.95</c:v>
                </c:pt>
                <c:pt idx="4237">
                  <c:v>11.57</c:v>
                </c:pt>
                <c:pt idx="4238">
                  <c:v>11.39</c:v>
                </c:pt>
                <c:pt idx="4239">
                  <c:v>11.57</c:v>
                </c:pt>
                <c:pt idx="4240">
                  <c:v>11.14</c:v>
                </c:pt>
                <c:pt idx="4241">
                  <c:v>11.13</c:v>
                </c:pt>
                <c:pt idx="4242">
                  <c:v>11.45</c:v>
                </c:pt>
                <c:pt idx="4243">
                  <c:v>12.26</c:v>
                </c:pt>
                <c:pt idx="4244">
                  <c:v>12.19</c:v>
                </c:pt>
                <c:pt idx="4245">
                  <c:v>13.0</c:v>
                </c:pt>
                <c:pt idx="4246">
                  <c:v>12.76</c:v>
                </c:pt>
                <c:pt idx="4247">
                  <c:v>12.38</c:v>
                </c:pt>
                <c:pt idx="4249">
                  <c:v>12.58</c:v>
                </c:pt>
                <c:pt idx="4250">
                  <c:v>11.4</c:v>
                </c:pt>
                <c:pt idx="4251">
                  <c:v>11.32</c:v>
                </c:pt>
                <c:pt idx="4252">
                  <c:v>11.64</c:v>
                </c:pt>
                <c:pt idx="4253">
                  <c:v>11.59</c:v>
                </c:pt>
                <c:pt idx="4254">
                  <c:v>11.75</c:v>
                </c:pt>
                <c:pt idx="4255">
                  <c:v>11.75</c:v>
                </c:pt>
                <c:pt idx="4256">
                  <c:v>11.76</c:v>
                </c:pt>
                <c:pt idx="4257">
                  <c:v>11.84</c:v>
                </c:pt>
                <c:pt idx="4258">
                  <c:v>11.59</c:v>
                </c:pt>
                <c:pt idx="4259">
                  <c:v>12.54</c:v>
                </c:pt>
                <c:pt idx="4260">
                  <c:v>11.99</c:v>
                </c:pt>
                <c:pt idx="4261">
                  <c:v>11.99</c:v>
                </c:pt>
                <c:pt idx="4262">
                  <c:v>11.86</c:v>
                </c:pt>
                <c:pt idx="4263">
                  <c:v>11.62</c:v>
                </c:pt>
                <c:pt idx="4264">
                  <c:v>12.0</c:v>
                </c:pt>
                <c:pt idx="4265">
                  <c:v>11.99</c:v>
                </c:pt>
                <c:pt idx="4266">
                  <c:v>11.78</c:v>
                </c:pt>
                <c:pt idx="4267">
                  <c:v>12.49</c:v>
                </c:pt>
                <c:pt idx="4268">
                  <c:v>14.19</c:v>
                </c:pt>
                <c:pt idx="4269">
                  <c:v>13.57</c:v>
                </c:pt>
                <c:pt idx="4270">
                  <c:v>13.35</c:v>
                </c:pt>
                <c:pt idx="4271">
                  <c:v>16.26</c:v>
                </c:pt>
                <c:pt idx="4272">
                  <c:v>16.98999999999998</c:v>
                </c:pt>
                <c:pt idx="4273">
                  <c:v>17.18</c:v>
                </c:pt>
                <c:pt idx="4274">
                  <c:v>17.72</c:v>
                </c:pt>
                <c:pt idx="4275">
                  <c:v>18.26</c:v>
                </c:pt>
                <c:pt idx="4276">
                  <c:v>17.36</c:v>
                </c:pt>
                <c:pt idx="4277">
                  <c:v>15.5</c:v>
                </c:pt>
                <c:pt idx="4278">
                  <c:v>14.26</c:v>
                </c:pt>
                <c:pt idx="4280">
                  <c:v>18.66</c:v>
                </c:pt>
                <c:pt idx="4281">
                  <c:v>16.43999999999999</c:v>
                </c:pt>
                <c:pt idx="4282">
                  <c:v>14.52</c:v>
                </c:pt>
                <c:pt idx="4283">
                  <c:v>14.32</c:v>
                </c:pt>
                <c:pt idx="4284">
                  <c:v>16.65</c:v>
                </c:pt>
                <c:pt idx="4285">
                  <c:v>17.34</c:v>
                </c:pt>
                <c:pt idx="4286">
                  <c:v>17.8</c:v>
                </c:pt>
                <c:pt idx="4287">
                  <c:v>18.35</c:v>
                </c:pt>
                <c:pt idx="4288">
                  <c:v>18.12</c:v>
                </c:pt>
                <c:pt idx="4289">
                  <c:v>20.95999999999999</c:v>
                </c:pt>
                <c:pt idx="4290">
                  <c:v>23.81000000000001</c:v>
                </c:pt>
                <c:pt idx="4291">
                  <c:v>21.45999999999999</c:v>
                </c:pt>
                <c:pt idx="4292">
                  <c:v>15.9</c:v>
                </c:pt>
                <c:pt idx="4293">
                  <c:v>17.25</c:v>
                </c:pt>
                <c:pt idx="4294">
                  <c:v>17.82999999999999</c:v>
                </c:pt>
                <c:pt idx="4295">
                  <c:v>16.69</c:v>
                </c:pt>
                <c:pt idx="4296">
                  <c:v>15.52</c:v>
                </c:pt>
                <c:pt idx="4297">
                  <c:v>15.88</c:v>
                </c:pt>
                <c:pt idx="4298">
                  <c:v>15.89</c:v>
                </c:pt>
                <c:pt idx="4299">
                  <c:v>15.62</c:v>
                </c:pt>
                <c:pt idx="4300">
                  <c:v>16.4</c:v>
                </c:pt>
                <c:pt idx="4301">
                  <c:v>15.79</c:v>
                </c:pt>
                <c:pt idx="4302">
                  <c:v>13.03</c:v>
                </c:pt>
                <c:pt idx="4303">
                  <c:v>13.08</c:v>
                </c:pt>
                <c:pt idx="4304">
                  <c:v>13.05</c:v>
                </c:pt>
                <c:pt idx="4306">
                  <c:v>14.15</c:v>
                </c:pt>
                <c:pt idx="4307">
                  <c:v>13.65</c:v>
                </c:pt>
                <c:pt idx="4308">
                  <c:v>13.97</c:v>
                </c:pt>
                <c:pt idx="4309">
                  <c:v>14.02</c:v>
                </c:pt>
                <c:pt idx="4310">
                  <c:v>13.14</c:v>
                </c:pt>
                <c:pt idx="4311">
                  <c:v>14.49</c:v>
                </c:pt>
                <c:pt idx="4312">
                  <c:v>17.79</c:v>
                </c:pt>
                <c:pt idx="4313">
                  <c:v>18.05</c:v>
                </c:pt>
                <c:pt idx="4314">
                  <c:v>18.64</c:v>
                </c:pt>
                <c:pt idx="4315">
                  <c:v>17.73999999999999</c:v>
                </c:pt>
                <c:pt idx="4316">
                  <c:v>15.55</c:v>
                </c:pt>
                <c:pt idx="4317">
                  <c:v>16.21</c:v>
                </c:pt>
                <c:pt idx="4318">
                  <c:v>17.4</c:v>
                </c:pt>
                <c:pt idx="4319">
                  <c:v>14.98</c:v>
                </c:pt>
                <c:pt idx="4320">
                  <c:v>14.85</c:v>
                </c:pt>
                <c:pt idx="4321">
                  <c:v>14.62</c:v>
                </c:pt>
                <c:pt idx="4322">
                  <c:v>14.94</c:v>
                </c:pt>
                <c:pt idx="4323">
                  <c:v>14.33</c:v>
                </c:pt>
                <c:pt idx="4324">
                  <c:v>14.95</c:v>
                </c:pt>
                <c:pt idx="4325">
                  <c:v>15.05</c:v>
                </c:pt>
                <c:pt idx="4326">
                  <c:v>14.34</c:v>
                </c:pt>
                <c:pt idx="4327">
                  <c:v>14.46</c:v>
                </c:pt>
                <c:pt idx="4328">
                  <c:v>14.34</c:v>
                </c:pt>
                <c:pt idx="4329">
                  <c:v>15.23</c:v>
                </c:pt>
                <c:pt idx="4330">
                  <c:v>15.23</c:v>
                </c:pt>
                <c:pt idx="4331">
                  <c:v>15.2</c:v>
                </c:pt>
                <c:pt idx="4332">
                  <c:v>14.46</c:v>
                </c:pt>
                <c:pt idx="4333">
                  <c:v>14.3</c:v>
                </c:pt>
                <c:pt idx="4334">
                  <c:v>14.26</c:v>
                </c:pt>
                <c:pt idx="4335">
                  <c:v>13.42</c:v>
                </c:pt>
                <c:pt idx="4336">
                  <c:v>12.41</c:v>
                </c:pt>
                <c:pt idx="4337">
                  <c:v>12.24</c:v>
                </c:pt>
                <c:pt idx="4338">
                  <c:v>11.64</c:v>
                </c:pt>
                <c:pt idx="4339">
                  <c:v>12.22</c:v>
                </c:pt>
                <c:pt idx="4340">
                  <c:v>12.19</c:v>
                </c:pt>
                <c:pt idx="4341">
                  <c:v>12.4</c:v>
                </c:pt>
                <c:pt idx="4342">
                  <c:v>12.4</c:v>
                </c:pt>
                <c:pt idx="4343">
                  <c:v>12.31</c:v>
                </c:pt>
                <c:pt idx="4344">
                  <c:v>12.18</c:v>
                </c:pt>
                <c:pt idx="4345">
                  <c:v>12.28</c:v>
                </c:pt>
                <c:pt idx="4346">
                  <c:v>12.22</c:v>
                </c:pt>
                <c:pt idx="4347">
                  <c:v>12.31</c:v>
                </c:pt>
                <c:pt idx="4348">
                  <c:v>11.96</c:v>
                </c:pt>
                <c:pt idx="4350">
                  <c:v>12.63</c:v>
                </c:pt>
                <c:pt idx="4351">
                  <c:v>13.74</c:v>
                </c:pt>
                <c:pt idx="4352">
                  <c:v>13.88</c:v>
                </c:pt>
                <c:pt idx="4353">
                  <c:v>13.16</c:v>
                </c:pt>
                <c:pt idx="4354">
                  <c:v>12.99</c:v>
                </c:pt>
                <c:pt idx="4355">
                  <c:v>11.92</c:v>
                </c:pt>
                <c:pt idx="4356">
                  <c:v>11.18</c:v>
                </c:pt>
                <c:pt idx="4357">
                  <c:v>11.55</c:v>
                </c:pt>
                <c:pt idx="4358">
                  <c:v>11.76</c:v>
                </c:pt>
                <c:pt idx="4359">
                  <c:v>11.78</c:v>
                </c:pt>
                <c:pt idx="4360">
                  <c:v>11.98</c:v>
                </c:pt>
                <c:pt idx="4361">
                  <c:v>11.39</c:v>
                </c:pt>
                <c:pt idx="4362">
                  <c:v>12.25</c:v>
                </c:pt>
                <c:pt idx="4363">
                  <c:v>12.59</c:v>
                </c:pt>
                <c:pt idx="4364">
                  <c:v>12.12</c:v>
                </c:pt>
                <c:pt idx="4365">
                  <c:v>11.53</c:v>
                </c:pt>
                <c:pt idx="4366">
                  <c:v>11.58</c:v>
                </c:pt>
                <c:pt idx="4367">
                  <c:v>11.72</c:v>
                </c:pt>
                <c:pt idx="4368">
                  <c:v>11.98</c:v>
                </c:pt>
                <c:pt idx="4369">
                  <c:v>12.57</c:v>
                </c:pt>
                <c:pt idx="4370">
                  <c:v>12.24</c:v>
                </c:pt>
                <c:pt idx="4371">
                  <c:v>11.86</c:v>
                </c:pt>
                <c:pt idx="4372">
                  <c:v>11.98</c:v>
                </c:pt>
                <c:pt idx="4373">
                  <c:v>11.56</c:v>
                </c:pt>
                <c:pt idx="4374">
                  <c:v>11.68</c:v>
                </c:pt>
                <c:pt idx="4375">
                  <c:v>11.52</c:v>
                </c:pt>
                <c:pt idx="4376">
                  <c:v>11.62</c:v>
                </c:pt>
                <c:pt idx="4377">
                  <c:v>11.09</c:v>
                </c:pt>
                <c:pt idx="4378">
                  <c:v>10.75</c:v>
                </c:pt>
                <c:pt idx="4379">
                  <c:v>11.09</c:v>
                </c:pt>
                <c:pt idx="4380">
                  <c:v>11.73</c:v>
                </c:pt>
                <c:pt idx="4381">
                  <c:v>11.34</c:v>
                </c:pt>
                <c:pt idx="4382">
                  <c:v>10.9</c:v>
                </c:pt>
                <c:pt idx="4383">
                  <c:v>10.63</c:v>
                </c:pt>
                <c:pt idx="4384">
                  <c:v>11.08</c:v>
                </c:pt>
                <c:pt idx="4385">
                  <c:v>10.78</c:v>
                </c:pt>
                <c:pt idx="4386">
                  <c:v>10.66</c:v>
                </c:pt>
                <c:pt idx="4387">
                  <c:v>10.56</c:v>
                </c:pt>
                <c:pt idx="4388">
                  <c:v>10.8</c:v>
                </c:pt>
                <c:pt idx="4389">
                  <c:v>11.2</c:v>
                </c:pt>
                <c:pt idx="4390">
                  <c:v>11.1</c:v>
                </c:pt>
                <c:pt idx="4391">
                  <c:v>11.51</c:v>
                </c:pt>
                <c:pt idx="4392">
                  <c:v>11.42</c:v>
                </c:pt>
                <c:pt idx="4393">
                  <c:v>11.16</c:v>
                </c:pt>
                <c:pt idx="4394">
                  <c:v>11.16</c:v>
                </c:pt>
                <c:pt idx="4395">
                  <c:v>11.09</c:v>
                </c:pt>
                <c:pt idx="4396">
                  <c:v>10.75</c:v>
                </c:pt>
                <c:pt idx="4397">
                  <c:v>11.01</c:v>
                </c:pt>
                <c:pt idx="4398">
                  <c:v>10.79</c:v>
                </c:pt>
                <c:pt idx="4399">
                  <c:v>10.86</c:v>
                </c:pt>
                <c:pt idx="4400">
                  <c:v>10.5</c:v>
                </c:pt>
                <c:pt idx="4401">
                  <c:v>10.31</c:v>
                </c:pt>
                <c:pt idx="4402">
                  <c:v>10.16</c:v>
                </c:pt>
                <c:pt idx="4403">
                  <c:v>10.05</c:v>
                </c:pt>
                <c:pt idx="4404">
                  <c:v>9.97</c:v>
                </c:pt>
                <c:pt idx="4405">
                  <c:v>9.9</c:v>
                </c:pt>
                <c:pt idx="4406">
                  <c:v>10.14</c:v>
                </c:pt>
                <c:pt idx="4407">
                  <c:v>10.435</c:v>
                </c:pt>
                <c:pt idx="4408">
                  <c:v>10.73</c:v>
                </c:pt>
                <c:pt idx="4409">
                  <c:v>12.3</c:v>
                </c:pt>
                <c:pt idx="4410">
                  <c:v>11.62</c:v>
                </c:pt>
                <c:pt idx="4411">
                  <c:v>10.83</c:v>
                </c:pt>
                <c:pt idx="4412">
                  <c:v>10.91</c:v>
                </c:pt>
                <c:pt idx="4413">
                  <c:v>11.66</c:v>
                </c:pt>
                <c:pt idx="4414">
                  <c:v>11.23</c:v>
                </c:pt>
                <c:pt idx="4415">
                  <c:v>11.27</c:v>
                </c:pt>
                <c:pt idx="4416">
                  <c:v>11.33</c:v>
                </c:pt>
                <c:pt idx="4417">
                  <c:v>12.67</c:v>
                </c:pt>
                <c:pt idx="4418">
                  <c:v>12.07</c:v>
                </c:pt>
                <c:pt idx="4419">
                  <c:v>10.71</c:v>
                </c:pt>
                <c:pt idx="4420">
                  <c:v>10.65</c:v>
                </c:pt>
                <c:pt idx="4421">
                  <c:v>10.18</c:v>
                </c:pt>
                <c:pt idx="4422">
                  <c:v>9.97</c:v>
                </c:pt>
                <c:pt idx="4423">
                  <c:v>10.05</c:v>
                </c:pt>
                <c:pt idx="4424">
                  <c:v>10.6</c:v>
                </c:pt>
                <c:pt idx="4425">
                  <c:v>10.3</c:v>
                </c:pt>
                <c:pt idx="4426">
                  <c:v>10.26</c:v>
                </c:pt>
                <c:pt idx="4427">
                  <c:v>10.53</c:v>
                </c:pt>
                <c:pt idx="4428">
                  <c:v>11.36</c:v>
                </c:pt>
                <c:pt idx="4429">
                  <c:v>11.31</c:v>
                </c:pt>
                <c:pt idx="4430">
                  <c:v>11.26</c:v>
                </c:pt>
                <c:pt idx="4431">
                  <c:v>10.64</c:v>
                </c:pt>
                <c:pt idx="4432">
                  <c:v>10.99</c:v>
                </c:pt>
                <c:pt idx="4433">
                  <c:v>11.56</c:v>
                </c:pt>
                <c:pt idx="4434">
                  <c:v>11.56</c:v>
                </c:pt>
                <c:pt idx="4435">
                  <c:v>11.56</c:v>
                </c:pt>
                <c:pt idx="4436">
                  <c:v>12.04</c:v>
                </c:pt>
                <c:pt idx="4437">
                  <c:v>11.51</c:v>
                </c:pt>
                <c:pt idx="4438">
                  <c:v>12.14</c:v>
                </c:pt>
                <c:pt idx="4439">
                  <c:v>12.0</c:v>
                </c:pt>
                <c:pt idx="4440">
                  <c:v>11.91</c:v>
                </c:pt>
                <c:pt idx="4441">
                  <c:v>11.47</c:v>
                </c:pt>
                <c:pt idx="4442">
                  <c:v>10.87</c:v>
                </c:pt>
                <c:pt idx="4443">
                  <c:v>10.15</c:v>
                </c:pt>
                <c:pt idx="4444">
                  <c:v>10.52</c:v>
                </c:pt>
                <c:pt idx="4445">
                  <c:v>10.89</c:v>
                </c:pt>
                <c:pt idx="4446">
                  <c:v>10.59</c:v>
                </c:pt>
                <c:pt idx="4447">
                  <c:v>10.85</c:v>
                </c:pt>
                <c:pt idx="4448">
                  <c:v>10.4</c:v>
                </c:pt>
                <c:pt idx="4449">
                  <c:v>10.77</c:v>
                </c:pt>
                <c:pt idx="4450">
                  <c:v>10.34</c:v>
                </c:pt>
                <c:pt idx="4451">
                  <c:v>9.89</c:v>
                </c:pt>
                <c:pt idx="4452">
                  <c:v>11.22</c:v>
                </c:pt>
                <c:pt idx="4453">
                  <c:v>11.13</c:v>
                </c:pt>
                <c:pt idx="4454">
                  <c:v>11.45</c:v>
                </c:pt>
                <c:pt idx="4455">
                  <c:v>10.96</c:v>
                </c:pt>
                <c:pt idx="4456">
                  <c:v>10.42</c:v>
                </c:pt>
                <c:pt idx="4457">
                  <c:v>10.31</c:v>
                </c:pt>
                <c:pt idx="4458">
                  <c:v>10.08</c:v>
                </c:pt>
                <c:pt idx="4459">
                  <c:v>10.55</c:v>
                </c:pt>
                <c:pt idx="4460">
                  <c:v>10.65</c:v>
                </c:pt>
                <c:pt idx="4461">
                  <c:v>10.32</c:v>
                </c:pt>
                <c:pt idx="4462">
                  <c:v>10.44</c:v>
                </c:pt>
                <c:pt idx="4463">
                  <c:v>11.1</c:v>
                </c:pt>
                <c:pt idx="4464">
                  <c:v>11.61</c:v>
                </c:pt>
                <c:pt idx="4465">
                  <c:v>10.34</c:v>
                </c:pt>
                <c:pt idx="4466">
                  <c:v>10.23</c:v>
                </c:pt>
                <c:pt idx="4467">
                  <c:v>10.22</c:v>
                </c:pt>
                <c:pt idx="4468">
                  <c:v>10.02</c:v>
                </c:pt>
                <c:pt idx="4469">
                  <c:v>10.13</c:v>
                </c:pt>
                <c:pt idx="4470">
                  <c:v>10.24</c:v>
                </c:pt>
                <c:pt idx="4471">
                  <c:v>10.2</c:v>
                </c:pt>
                <c:pt idx="4472">
                  <c:v>10.18</c:v>
                </c:pt>
                <c:pt idx="4473">
                  <c:v>10.58</c:v>
                </c:pt>
                <c:pt idx="4474">
                  <c:v>11.15</c:v>
                </c:pt>
                <c:pt idx="4475">
                  <c:v>18.31</c:v>
                </c:pt>
                <c:pt idx="4476">
                  <c:v>15.42</c:v>
                </c:pt>
                <c:pt idx="4477">
                  <c:v>15.82</c:v>
                </c:pt>
                <c:pt idx="4478">
                  <c:v>18.61000000000001</c:v>
                </c:pt>
                <c:pt idx="4479">
                  <c:v>19.63000000000001</c:v>
                </c:pt>
                <c:pt idx="4480">
                  <c:v>15.96</c:v>
                </c:pt>
                <c:pt idx="4481">
                  <c:v>15.24</c:v>
                </c:pt>
                <c:pt idx="4482">
                  <c:v>14.29</c:v>
                </c:pt>
                <c:pt idx="4483">
                  <c:v>14.09</c:v>
                </c:pt>
                <c:pt idx="4484">
                  <c:v>13.99</c:v>
                </c:pt>
                <c:pt idx="4485">
                  <c:v>18.13000000000001</c:v>
                </c:pt>
                <c:pt idx="4486">
                  <c:v>17.27</c:v>
                </c:pt>
                <c:pt idx="4487">
                  <c:v>16.43</c:v>
                </c:pt>
                <c:pt idx="4488">
                  <c:v>16.79</c:v>
                </c:pt>
                <c:pt idx="4489">
                  <c:v>14.59</c:v>
                </c:pt>
                <c:pt idx="4490">
                  <c:v>13.27</c:v>
                </c:pt>
                <c:pt idx="4491">
                  <c:v>12.19</c:v>
                </c:pt>
                <c:pt idx="4492">
                  <c:v>12.93</c:v>
                </c:pt>
                <c:pt idx="4493">
                  <c:v>12.95</c:v>
                </c:pt>
                <c:pt idx="4494">
                  <c:v>13.16</c:v>
                </c:pt>
                <c:pt idx="4495">
                  <c:v>13.48</c:v>
                </c:pt>
                <c:pt idx="4496">
                  <c:v>14.98</c:v>
                </c:pt>
                <c:pt idx="4497">
                  <c:v>14.98</c:v>
                </c:pt>
                <c:pt idx="4498">
                  <c:v>14.64</c:v>
                </c:pt>
                <c:pt idx="4499">
                  <c:v>14.53</c:v>
                </c:pt>
                <c:pt idx="4500">
                  <c:v>13.46</c:v>
                </c:pt>
                <c:pt idx="4501">
                  <c:v>13.24</c:v>
                </c:pt>
                <c:pt idx="4502">
                  <c:v>13.23</c:v>
                </c:pt>
                <c:pt idx="4503">
                  <c:v>13.185</c:v>
                </c:pt>
                <c:pt idx="4504">
                  <c:v>13.14</c:v>
                </c:pt>
                <c:pt idx="4505">
                  <c:v>12.68</c:v>
                </c:pt>
                <c:pt idx="4506">
                  <c:v>13.49</c:v>
                </c:pt>
                <c:pt idx="4507">
                  <c:v>12.71</c:v>
                </c:pt>
                <c:pt idx="4508">
                  <c:v>12.2</c:v>
                </c:pt>
                <c:pt idx="4509">
                  <c:v>11.98</c:v>
                </c:pt>
                <c:pt idx="4510">
                  <c:v>12.14</c:v>
                </c:pt>
                <c:pt idx="4511">
                  <c:v>12.42</c:v>
                </c:pt>
                <c:pt idx="4512">
                  <c:v>12.54</c:v>
                </c:pt>
                <c:pt idx="4513">
                  <c:v>12.07</c:v>
                </c:pt>
                <c:pt idx="4514">
                  <c:v>13.04</c:v>
                </c:pt>
                <c:pt idx="4515">
                  <c:v>13.12</c:v>
                </c:pt>
                <c:pt idx="4516">
                  <c:v>13.21</c:v>
                </c:pt>
                <c:pt idx="4517">
                  <c:v>12.79</c:v>
                </c:pt>
                <c:pt idx="4518">
                  <c:v>12.45</c:v>
                </c:pt>
                <c:pt idx="4519">
                  <c:v>14.22</c:v>
                </c:pt>
                <c:pt idx="4520">
                  <c:v>13.51</c:v>
                </c:pt>
                <c:pt idx="4521">
                  <c:v>13.08</c:v>
                </c:pt>
                <c:pt idx="4522">
                  <c:v>13.09</c:v>
                </c:pt>
                <c:pt idx="4523">
                  <c:v>12.91</c:v>
                </c:pt>
                <c:pt idx="4524">
                  <c:v>13.15</c:v>
                </c:pt>
                <c:pt idx="4525">
                  <c:v>13.21</c:v>
                </c:pt>
                <c:pt idx="4526">
                  <c:v>12.88</c:v>
                </c:pt>
                <c:pt idx="4527">
                  <c:v>13.6</c:v>
                </c:pt>
                <c:pt idx="4528">
                  <c:v>12.95</c:v>
                </c:pt>
                <c:pt idx="4529">
                  <c:v>13.96</c:v>
                </c:pt>
                <c:pt idx="4530">
                  <c:v>14.01</c:v>
                </c:pt>
                <c:pt idx="4531">
                  <c:v>13.5</c:v>
                </c:pt>
                <c:pt idx="4532">
                  <c:v>13.51</c:v>
                </c:pt>
                <c:pt idx="4533">
                  <c:v>12.76</c:v>
                </c:pt>
                <c:pt idx="4534">
                  <c:v>13.3</c:v>
                </c:pt>
                <c:pt idx="4535">
                  <c:v>13.06</c:v>
                </c:pt>
                <c:pt idx="4536">
                  <c:v>13.24</c:v>
                </c:pt>
                <c:pt idx="4537">
                  <c:v>14.08</c:v>
                </c:pt>
                <c:pt idx="4538">
                  <c:v>13.34</c:v>
                </c:pt>
                <c:pt idx="4539">
                  <c:v>13.435</c:v>
                </c:pt>
                <c:pt idx="4540">
                  <c:v>13.53</c:v>
                </c:pt>
                <c:pt idx="4541">
                  <c:v>12.83</c:v>
                </c:pt>
                <c:pt idx="4542">
                  <c:v>13.05</c:v>
                </c:pt>
                <c:pt idx="4543">
                  <c:v>12.78</c:v>
                </c:pt>
                <c:pt idx="4544">
                  <c:v>13.29</c:v>
                </c:pt>
                <c:pt idx="4545">
                  <c:v>13.63</c:v>
                </c:pt>
                <c:pt idx="4546">
                  <c:v>14.87</c:v>
                </c:pt>
                <c:pt idx="4547">
                  <c:v>17.06</c:v>
                </c:pt>
                <c:pt idx="4548">
                  <c:v>14.84</c:v>
                </c:pt>
                <c:pt idx="4549">
                  <c:v>14.71</c:v>
                </c:pt>
                <c:pt idx="4550">
                  <c:v>16.67000000000001</c:v>
                </c:pt>
                <c:pt idx="4551">
                  <c:v>14.73</c:v>
                </c:pt>
                <c:pt idx="4552">
                  <c:v>13.64</c:v>
                </c:pt>
                <c:pt idx="4553">
                  <c:v>13.94</c:v>
                </c:pt>
                <c:pt idx="4554">
                  <c:v>13.42</c:v>
                </c:pt>
                <c:pt idx="4555">
                  <c:v>12.85</c:v>
                </c:pt>
                <c:pt idx="4556">
                  <c:v>14.67</c:v>
                </c:pt>
                <c:pt idx="4557">
                  <c:v>14.21</c:v>
                </c:pt>
                <c:pt idx="4558">
                  <c:v>15.75</c:v>
                </c:pt>
                <c:pt idx="4559">
                  <c:v>16.65</c:v>
                </c:pt>
                <c:pt idx="4560">
                  <c:v>18.89</c:v>
                </c:pt>
                <c:pt idx="4561">
                  <c:v>15.53</c:v>
                </c:pt>
                <c:pt idx="4562">
                  <c:v>15.54</c:v>
                </c:pt>
                <c:pt idx="4563">
                  <c:v>16.23</c:v>
                </c:pt>
                <c:pt idx="4564">
                  <c:v>15.4</c:v>
                </c:pt>
                <c:pt idx="4565">
                  <c:v>14.92</c:v>
                </c:pt>
                <c:pt idx="4566">
                  <c:v>15.2</c:v>
                </c:pt>
                <c:pt idx="4567">
                  <c:v>15.48</c:v>
                </c:pt>
                <c:pt idx="4568">
                  <c:v>14.72</c:v>
                </c:pt>
                <c:pt idx="4569">
                  <c:v>15.16</c:v>
                </c:pt>
                <c:pt idx="4570">
                  <c:v>17.57</c:v>
                </c:pt>
                <c:pt idx="4571">
                  <c:v>16.64</c:v>
                </c:pt>
                <c:pt idx="4572">
                  <c:v>15.54</c:v>
                </c:pt>
                <c:pt idx="4573">
                  <c:v>15.54</c:v>
                </c:pt>
                <c:pt idx="4574">
                  <c:v>15.59</c:v>
                </c:pt>
                <c:pt idx="4575">
                  <c:v>15.63</c:v>
                </c:pt>
                <c:pt idx="4576">
                  <c:v>16.0</c:v>
                </c:pt>
                <c:pt idx="4577">
                  <c:v>15.23</c:v>
                </c:pt>
                <c:pt idx="4578">
                  <c:v>16.95</c:v>
                </c:pt>
                <c:pt idx="4579">
                  <c:v>16.81</c:v>
                </c:pt>
                <c:pt idx="4580">
                  <c:v>18.55</c:v>
                </c:pt>
                <c:pt idx="4581">
                  <c:v>18.1</c:v>
                </c:pt>
                <c:pt idx="4582">
                  <c:v>20.74</c:v>
                </c:pt>
                <c:pt idx="4583">
                  <c:v>24.17</c:v>
                </c:pt>
                <c:pt idx="4584">
                  <c:v>20.87</c:v>
                </c:pt>
                <c:pt idx="4585">
                  <c:v>23.52</c:v>
                </c:pt>
                <c:pt idx="4586">
                  <c:v>23.67</c:v>
                </c:pt>
                <c:pt idx="4587">
                  <c:v>21.22</c:v>
                </c:pt>
                <c:pt idx="4588">
                  <c:v>25.16</c:v>
                </c:pt>
                <c:pt idx="4589">
                  <c:v>22.93999999999999</c:v>
                </c:pt>
                <c:pt idx="4590">
                  <c:v>21.56</c:v>
                </c:pt>
                <c:pt idx="4591">
                  <c:v>21.45</c:v>
                </c:pt>
                <c:pt idx="4592">
                  <c:v>26.47999999999999</c:v>
                </c:pt>
                <c:pt idx="4593">
                  <c:v>28.3</c:v>
                </c:pt>
                <c:pt idx="4594">
                  <c:v>26.57</c:v>
                </c:pt>
                <c:pt idx="4595">
                  <c:v>27.68</c:v>
                </c:pt>
                <c:pt idx="4596">
                  <c:v>27.68</c:v>
                </c:pt>
                <c:pt idx="4597">
                  <c:v>30.83000000000001</c:v>
                </c:pt>
                <c:pt idx="4598">
                  <c:v>29.99</c:v>
                </c:pt>
                <c:pt idx="4599">
                  <c:v>26.33000000000001</c:v>
                </c:pt>
                <c:pt idx="4600">
                  <c:v>25.25</c:v>
                </c:pt>
                <c:pt idx="4601">
                  <c:v>22.89</c:v>
                </c:pt>
                <c:pt idx="4602">
                  <c:v>22.62</c:v>
                </c:pt>
                <c:pt idx="4603">
                  <c:v>20.72</c:v>
                </c:pt>
                <c:pt idx="4604">
                  <c:v>22.72</c:v>
                </c:pt>
                <c:pt idx="4605">
                  <c:v>26.3</c:v>
                </c:pt>
                <c:pt idx="4606">
                  <c:v>26.3</c:v>
                </c:pt>
                <c:pt idx="4607">
                  <c:v>25.06</c:v>
                </c:pt>
                <c:pt idx="4608">
                  <c:v>23.38</c:v>
                </c:pt>
                <c:pt idx="4609">
                  <c:v>23.08</c:v>
                </c:pt>
                <c:pt idx="4610">
                  <c:v>22.77999999999999</c:v>
                </c:pt>
                <c:pt idx="4611">
                  <c:v>24.58</c:v>
                </c:pt>
                <c:pt idx="4612">
                  <c:v>23.99</c:v>
                </c:pt>
                <c:pt idx="4613">
                  <c:v>26.23</c:v>
                </c:pt>
                <c:pt idx="4614">
                  <c:v>27.38</c:v>
                </c:pt>
                <c:pt idx="4615">
                  <c:v>25.27</c:v>
                </c:pt>
                <c:pt idx="4616">
                  <c:v>24.95999999999999</c:v>
                </c:pt>
                <c:pt idx="4617">
                  <c:v>24.75999999999999</c:v>
                </c:pt>
                <c:pt idx="4618">
                  <c:v>24.91999999999999</c:v>
                </c:pt>
                <c:pt idx="4619">
                  <c:v>26.47999999999999</c:v>
                </c:pt>
                <c:pt idx="4620">
                  <c:v>20.35</c:v>
                </c:pt>
                <c:pt idx="4621">
                  <c:v>20.03</c:v>
                </c:pt>
                <c:pt idx="4622">
                  <c:v>20.45</c:v>
                </c:pt>
                <c:pt idx="4623">
                  <c:v>19.0</c:v>
                </c:pt>
                <c:pt idx="4624">
                  <c:v>19.37</c:v>
                </c:pt>
                <c:pt idx="4625">
                  <c:v>18.6</c:v>
                </c:pt>
                <c:pt idx="4626">
                  <c:v>17.63000000000001</c:v>
                </c:pt>
                <c:pt idx="4627">
                  <c:v>17.0</c:v>
                </c:pt>
                <c:pt idx="4628">
                  <c:v>18.0</c:v>
                </c:pt>
                <c:pt idx="4629">
                  <c:v>17.84</c:v>
                </c:pt>
                <c:pt idx="4630">
                  <c:v>18.48999999999998</c:v>
                </c:pt>
                <c:pt idx="4631">
                  <c:v>18.8</c:v>
                </c:pt>
                <c:pt idx="4632">
                  <c:v>18.26</c:v>
                </c:pt>
                <c:pt idx="4633">
                  <c:v>16.91</c:v>
                </c:pt>
                <c:pt idx="4634">
                  <c:v>17.45999999999999</c:v>
                </c:pt>
                <c:pt idx="4635">
                  <c:v>17.45999999999999</c:v>
                </c:pt>
                <c:pt idx="4636">
                  <c:v>16.67000000000001</c:v>
                </c:pt>
                <c:pt idx="4637">
                  <c:v>18.88</c:v>
                </c:pt>
                <c:pt idx="4638">
                  <c:v>17.73</c:v>
                </c:pt>
                <c:pt idx="4639">
                  <c:v>19.25</c:v>
                </c:pt>
                <c:pt idx="4640">
                  <c:v>20.02</c:v>
                </c:pt>
                <c:pt idx="4641">
                  <c:v>20.02</c:v>
                </c:pt>
                <c:pt idx="4642">
                  <c:v>18.5</c:v>
                </c:pt>
                <c:pt idx="4643">
                  <c:v>22.95999999999999</c:v>
                </c:pt>
                <c:pt idx="4644">
                  <c:v>21.64</c:v>
                </c:pt>
                <c:pt idx="4645">
                  <c:v>20.41</c:v>
                </c:pt>
                <c:pt idx="4646">
                  <c:v>20.8</c:v>
                </c:pt>
                <c:pt idx="4647">
                  <c:v>20.8</c:v>
                </c:pt>
                <c:pt idx="4648">
                  <c:v>19.56</c:v>
                </c:pt>
                <c:pt idx="4649">
                  <c:v>19.87</c:v>
                </c:pt>
                <c:pt idx="4650">
                  <c:v>21.07</c:v>
                </c:pt>
                <c:pt idx="4651">
                  <c:v>18.53</c:v>
                </c:pt>
                <c:pt idx="4652">
                  <c:v>23.21</c:v>
                </c:pt>
                <c:pt idx="4653">
                  <c:v>23.01</c:v>
                </c:pt>
                <c:pt idx="4654">
                  <c:v>24.31000000000001</c:v>
                </c:pt>
                <c:pt idx="4655">
                  <c:v>21.39</c:v>
                </c:pt>
                <c:pt idx="4656">
                  <c:v>26.49</c:v>
                </c:pt>
                <c:pt idx="4657">
                  <c:v>26.16</c:v>
                </c:pt>
                <c:pt idx="4658">
                  <c:v>28.5</c:v>
                </c:pt>
                <c:pt idx="4659">
                  <c:v>31.09</c:v>
                </c:pt>
                <c:pt idx="4660">
                  <c:v>24.1</c:v>
                </c:pt>
                <c:pt idx="4661">
                  <c:v>25.93999999999999</c:v>
                </c:pt>
                <c:pt idx="4662">
                  <c:v>28.06</c:v>
                </c:pt>
                <c:pt idx="4663">
                  <c:v>25.49</c:v>
                </c:pt>
                <c:pt idx="4664">
                  <c:v>26.01</c:v>
                </c:pt>
                <c:pt idx="4665">
                  <c:v>24.88</c:v>
                </c:pt>
                <c:pt idx="4666">
                  <c:v>26.84</c:v>
                </c:pt>
                <c:pt idx="4667">
                  <c:v>26.22499999999999</c:v>
                </c:pt>
                <c:pt idx="4668">
                  <c:v>25.61000000000001</c:v>
                </c:pt>
                <c:pt idx="4669">
                  <c:v>28.91</c:v>
                </c:pt>
                <c:pt idx="4670">
                  <c:v>26.27999999999999</c:v>
                </c:pt>
                <c:pt idx="4671">
                  <c:v>24.11000000000001</c:v>
                </c:pt>
                <c:pt idx="4672">
                  <c:v>23.97</c:v>
                </c:pt>
                <c:pt idx="4673">
                  <c:v>22.87</c:v>
                </c:pt>
                <c:pt idx="4674">
                  <c:v>23.61000000000001</c:v>
                </c:pt>
                <c:pt idx="4675">
                  <c:v>23.79</c:v>
                </c:pt>
                <c:pt idx="4676">
                  <c:v>22.53</c:v>
                </c:pt>
                <c:pt idx="4677">
                  <c:v>20.95999999999999</c:v>
                </c:pt>
                <c:pt idx="4678">
                  <c:v>20.85</c:v>
                </c:pt>
                <c:pt idx="4679">
                  <c:v>20.74</c:v>
                </c:pt>
                <c:pt idx="4680">
                  <c:v>23.59</c:v>
                </c:pt>
                <c:pt idx="4681">
                  <c:v>22.47</c:v>
                </c:pt>
                <c:pt idx="4682">
                  <c:v>22.56</c:v>
                </c:pt>
                <c:pt idx="4683">
                  <c:v>23.27</c:v>
                </c:pt>
                <c:pt idx="4684">
                  <c:v>24.52</c:v>
                </c:pt>
                <c:pt idx="4685">
                  <c:v>22.64</c:v>
                </c:pt>
                <c:pt idx="4686">
                  <c:v>21.68</c:v>
                </c:pt>
                <c:pt idx="4687">
                  <c:v>20.58</c:v>
                </c:pt>
                <c:pt idx="4688">
                  <c:v>18.47</c:v>
                </c:pt>
                <c:pt idx="4689">
                  <c:v>18.6</c:v>
                </c:pt>
                <c:pt idx="4690">
                  <c:v>18.63000000000001</c:v>
                </c:pt>
                <c:pt idx="4691">
                  <c:v>18.66</c:v>
                </c:pt>
                <c:pt idx="4692">
                  <c:v>20.26</c:v>
                </c:pt>
                <c:pt idx="4693">
                  <c:v>20.74</c:v>
                </c:pt>
                <c:pt idx="4694">
                  <c:v>22.5</c:v>
                </c:pt>
                <c:pt idx="4695">
                  <c:v>22.835</c:v>
                </c:pt>
                <c:pt idx="4696">
                  <c:v>23.17</c:v>
                </c:pt>
                <c:pt idx="4697">
                  <c:v>22.49</c:v>
                </c:pt>
                <c:pt idx="4698">
                  <c:v>23.93999999999999</c:v>
                </c:pt>
                <c:pt idx="4699">
                  <c:v>23.79</c:v>
                </c:pt>
                <c:pt idx="4700">
                  <c:v>25.43</c:v>
                </c:pt>
                <c:pt idx="4701">
                  <c:v>24.12</c:v>
                </c:pt>
                <c:pt idx="4702">
                  <c:v>23.45</c:v>
                </c:pt>
                <c:pt idx="4703">
                  <c:v>23.68</c:v>
                </c:pt>
                <c:pt idx="4704">
                  <c:v>22.9</c:v>
                </c:pt>
                <c:pt idx="4705">
                  <c:v>23.34</c:v>
                </c:pt>
                <c:pt idx="4706">
                  <c:v>24.38</c:v>
                </c:pt>
                <c:pt idx="4707">
                  <c:v>28.45999999999999</c:v>
                </c:pt>
                <c:pt idx="4708">
                  <c:v>27.18</c:v>
                </c:pt>
                <c:pt idx="4709">
                  <c:v>29.095</c:v>
                </c:pt>
                <c:pt idx="4710">
                  <c:v>31.01</c:v>
                </c:pt>
                <c:pt idx="4711">
                  <c:v>29.02</c:v>
                </c:pt>
                <c:pt idx="4712">
                  <c:v>27.77999999999999</c:v>
                </c:pt>
                <c:pt idx="4713">
                  <c:v>29.08</c:v>
                </c:pt>
                <c:pt idx="4714">
                  <c:v>27.77999999999999</c:v>
                </c:pt>
                <c:pt idx="4715">
                  <c:v>27.32</c:v>
                </c:pt>
                <c:pt idx="4716">
                  <c:v>27.62</c:v>
                </c:pt>
                <c:pt idx="4717">
                  <c:v>26.2</c:v>
                </c:pt>
                <c:pt idx="4718">
                  <c:v>24.02</c:v>
                </c:pt>
                <c:pt idx="4719">
                  <c:v>25.99</c:v>
                </c:pt>
                <c:pt idx="4720">
                  <c:v>28.24</c:v>
                </c:pt>
                <c:pt idx="4721">
                  <c:v>28.97</c:v>
                </c:pt>
                <c:pt idx="4722">
                  <c:v>27.66</c:v>
                </c:pt>
                <c:pt idx="4723">
                  <c:v>28.01</c:v>
                </c:pt>
                <c:pt idx="4724">
                  <c:v>27.6</c:v>
                </c:pt>
                <c:pt idx="4725">
                  <c:v>26.33000000000001</c:v>
                </c:pt>
                <c:pt idx="4726">
                  <c:v>24.88</c:v>
                </c:pt>
                <c:pt idx="4727">
                  <c:v>25.54</c:v>
                </c:pt>
                <c:pt idx="4728">
                  <c:v>25.02</c:v>
                </c:pt>
                <c:pt idx="4729">
                  <c:v>25.305</c:v>
                </c:pt>
                <c:pt idx="4730">
                  <c:v>25.59</c:v>
                </c:pt>
                <c:pt idx="4731">
                  <c:v>24.4</c:v>
                </c:pt>
                <c:pt idx="4732">
                  <c:v>25.12</c:v>
                </c:pt>
                <c:pt idx="4733">
                  <c:v>24.06</c:v>
                </c:pt>
                <c:pt idx="4734">
                  <c:v>23.03</c:v>
                </c:pt>
                <c:pt idx="4735">
                  <c:v>21.9</c:v>
                </c:pt>
                <c:pt idx="4736">
                  <c:v>22.69</c:v>
                </c:pt>
                <c:pt idx="4737">
                  <c:v>23.53</c:v>
                </c:pt>
                <c:pt idx="4738">
                  <c:v>26.54</c:v>
                </c:pt>
                <c:pt idx="4739">
                  <c:v>26.27999999999999</c:v>
                </c:pt>
                <c:pt idx="4740">
                  <c:v>25.52</c:v>
                </c:pt>
                <c:pt idx="4741">
                  <c:v>24.6</c:v>
                </c:pt>
                <c:pt idx="4742">
                  <c:v>27.55</c:v>
                </c:pt>
                <c:pt idx="4743">
                  <c:v>27.49</c:v>
                </c:pt>
                <c:pt idx="4744">
                  <c:v>29.38</c:v>
                </c:pt>
                <c:pt idx="4745">
                  <c:v>26.36</c:v>
                </c:pt>
                <c:pt idx="4746">
                  <c:v>27.22</c:v>
                </c:pt>
                <c:pt idx="4747">
                  <c:v>27.29</c:v>
                </c:pt>
                <c:pt idx="4748">
                  <c:v>31.16</c:v>
                </c:pt>
                <c:pt idx="4749">
                  <c:v>32.24</c:v>
                </c:pt>
                <c:pt idx="4750">
                  <c:v>25.79</c:v>
                </c:pt>
                <c:pt idx="4751">
                  <c:v>29.84</c:v>
                </c:pt>
                <c:pt idx="4752">
                  <c:v>26.62</c:v>
                </c:pt>
                <c:pt idx="4753">
                  <c:v>26.175</c:v>
                </c:pt>
                <c:pt idx="4754">
                  <c:v>25.73</c:v>
                </c:pt>
                <c:pt idx="4755">
                  <c:v>25.72</c:v>
                </c:pt>
                <c:pt idx="4756">
                  <c:v>26.08</c:v>
                </c:pt>
                <c:pt idx="4757">
                  <c:v>25.88</c:v>
                </c:pt>
                <c:pt idx="4758">
                  <c:v>25.71</c:v>
                </c:pt>
                <c:pt idx="4759">
                  <c:v>25.61000000000001</c:v>
                </c:pt>
                <c:pt idx="4760">
                  <c:v>22.68</c:v>
                </c:pt>
                <c:pt idx="4761">
                  <c:v>23.43</c:v>
                </c:pt>
                <c:pt idx="4762">
                  <c:v>23.21</c:v>
                </c:pt>
                <c:pt idx="4763">
                  <c:v>22.45</c:v>
                </c:pt>
                <c:pt idx="4764">
                  <c:v>22.41999999999999</c:v>
                </c:pt>
                <c:pt idx="4765">
                  <c:v>22.36</c:v>
                </c:pt>
                <c:pt idx="4766">
                  <c:v>22.81000000000001</c:v>
                </c:pt>
                <c:pt idx="4767">
                  <c:v>21.97999999999999</c:v>
                </c:pt>
                <c:pt idx="4768">
                  <c:v>23.45999999999999</c:v>
                </c:pt>
                <c:pt idx="4769">
                  <c:v>23.82</c:v>
                </c:pt>
                <c:pt idx="4770">
                  <c:v>22.77999999999999</c:v>
                </c:pt>
                <c:pt idx="4771">
                  <c:v>20.53</c:v>
                </c:pt>
                <c:pt idx="4772">
                  <c:v>20.37</c:v>
                </c:pt>
                <c:pt idx="4773">
                  <c:v>20.13000000000001</c:v>
                </c:pt>
                <c:pt idx="4774">
                  <c:v>20.5</c:v>
                </c:pt>
                <c:pt idx="4775">
                  <c:v>20.87</c:v>
                </c:pt>
                <c:pt idx="4776">
                  <c:v>20.26</c:v>
                </c:pt>
                <c:pt idx="4777">
                  <c:v>20.06</c:v>
                </c:pt>
                <c:pt idx="4778">
                  <c:v>19.59</c:v>
                </c:pt>
                <c:pt idx="4779">
                  <c:v>19.64</c:v>
                </c:pt>
                <c:pt idx="4780">
                  <c:v>20.23999999999999</c:v>
                </c:pt>
                <c:pt idx="4781">
                  <c:v>20.79</c:v>
                </c:pt>
                <c:pt idx="4782">
                  <c:v>18.88</c:v>
                </c:pt>
                <c:pt idx="4783">
                  <c:v>18.18</c:v>
                </c:pt>
                <c:pt idx="4784">
                  <c:v>18.9</c:v>
                </c:pt>
                <c:pt idx="4785">
                  <c:v>18.21</c:v>
                </c:pt>
                <c:pt idx="4786">
                  <c:v>19.73</c:v>
                </c:pt>
                <c:pt idx="4787">
                  <c:v>19.4</c:v>
                </c:pt>
                <c:pt idx="4788">
                  <c:v>19.41</c:v>
                </c:pt>
                <c:pt idx="4789">
                  <c:v>17.79</c:v>
                </c:pt>
                <c:pt idx="4790">
                  <c:v>17.97999999999999</c:v>
                </c:pt>
                <c:pt idx="4791">
                  <c:v>17.66</c:v>
                </c:pt>
                <c:pt idx="4792">
                  <c:v>16.3</c:v>
                </c:pt>
                <c:pt idx="4793">
                  <c:v>16.47</c:v>
                </c:pt>
                <c:pt idx="4794">
                  <c:v>17.01000000000001</c:v>
                </c:pt>
                <c:pt idx="4795">
                  <c:v>17.57999999999999</c:v>
                </c:pt>
                <c:pt idx="4796">
                  <c:v>18.59</c:v>
                </c:pt>
                <c:pt idx="4797">
                  <c:v>18.05</c:v>
                </c:pt>
                <c:pt idx="4798">
                  <c:v>19.55</c:v>
                </c:pt>
                <c:pt idx="4799">
                  <c:v>19.595</c:v>
                </c:pt>
                <c:pt idx="4800">
                  <c:v>19.64</c:v>
                </c:pt>
                <c:pt idx="4801">
                  <c:v>19.07</c:v>
                </c:pt>
                <c:pt idx="4802">
                  <c:v>18.14</c:v>
                </c:pt>
                <c:pt idx="4803">
                  <c:v>17.82999999999999</c:v>
                </c:pt>
                <c:pt idx="4804">
                  <c:v>19.82999999999999</c:v>
                </c:pt>
                <c:pt idx="4805">
                  <c:v>20.23999999999999</c:v>
                </c:pt>
                <c:pt idx="4806">
                  <c:v>20.8</c:v>
                </c:pt>
                <c:pt idx="4807">
                  <c:v>18.63000000000001</c:v>
                </c:pt>
                <c:pt idx="4808">
                  <c:v>23.56</c:v>
                </c:pt>
                <c:pt idx="4809">
                  <c:v>23.12</c:v>
                </c:pt>
                <c:pt idx="4810">
                  <c:v>23.18</c:v>
                </c:pt>
                <c:pt idx="4811">
                  <c:v>24.12</c:v>
                </c:pt>
                <c:pt idx="4812">
                  <c:v>23.33000000000001</c:v>
                </c:pt>
                <c:pt idx="4813">
                  <c:v>21.22</c:v>
                </c:pt>
                <c:pt idx="4814">
                  <c:v>20.95</c:v>
                </c:pt>
                <c:pt idx="4815">
                  <c:v>21.13000000000001</c:v>
                </c:pt>
                <c:pt idx="4816">
                  <c:v>22.24</c:v>
                </c:pt>
                <c:pt idx="4817">
                  <c:v>21.58</c:v>
                </c:pt>
                <c:pt idx="4818">
                  <c:v>22.87</c:v>
                </c:pt>
                <c:pt idx="4819">
                  <c:v>22.64</c:v>
                </c:pt>
                <c:pt idx="4820">
                  <c:v>22.41999999999999</c:v>
                </c:pt>
                <c:pt idx="4821">
                  <c:v>21.14</c:v>
                </c:pt>
                <c:pt idx="4822">
                  <c:v>23.93</c:v>
                </c:pt>
                <c:pt idx="4823">
                  <c:v>23.43999999999999</c:v>
                </c:pt>
                <c:pt idx="4824">
                  <c:v>23.95</c:v>
                </c:pt>
                <c:pt idx="4825">
                  <c:v>23.65000000000001</c:v>
                </c:pt>
                <c:pt idx="4826">
                  <c:v>25.91999999999999</c:v>
                </c:pt>
                <c:pt idx="4827">
                  <c:v>24.77999999999999</c:v>
                </c:pt>
                <c:pt idx="4828">
                  <c:v>25.27999999999999</c:v>
                </c:pt>
                <c:pt idx="4829">
                  <c:v>25.77999999999999</c:v>
                </c:pt>
                <c:pt idx="4830">
                  <c:v>23.15000000000001</c:v>
                </c:pt>
                <c:pt idx="4831">
                  <c:v>25.23</c:v>
                </c:pt>
                <c:pt idx="4832">
                  <c:v>25.59</c:v>
                </c:pt>
                <c:pt idx="4833">
                  <c:v>27.49</c:v>
                </c:pt>
                <c:pt idx="4834">
                  <c:v>28.47999999999999</c:v>
                </c:pt>
                <c:pt idx="4835">
                  <c:v>28.54</c:v>
                </c:pt>
                <c:pt idx="4836">
                  <c:v>25.1</c:v>
                </c:pt>
                <c:pt idx="4837">
                  <c:v>25.01</c:v>
                </c:pt>
                <c:pt idx="4838">
                  <c:v>24.05</c:v>
                </c:pt>
                <c:pt idx="4839">
                  <c:v>23.05</c:v>
                </c:pt>
                <c:pt idx="4840">
                  <c:v>21.18</c:v>
                </c:pt>
                <c:pt idx="4841">
                  <c:v>21.31000000000001</c:v>
                </c:pt>
                <c:pt idx="4842">
                  <c:v>23.43999999999999</c:v>
                </c:pt>
                <c:pt idx="4843">
                  <c:v>22.91</c:v>
                </c:pt>
                <c:pt idx="4844">
                  <c:v>24.23</c:v>
                </c:pt>
                <c:pt idx="4845">
                  <c:v>22.03</c:v>
                </c:pt>
                <c:pt idx="4846">
                  <c:v>21.21</c:v>
                </c:pt>
                <c:pt idx="4847">
                  <c:v>22.93999999999999</c:v>
                </c:pt>
                <c:pt idx="4848">
                  <c:v>22.57</c:v>
                </c:pt>
                <c:pt idx="4849">
                  <c:v>23.49</c:v>
                </c:pt>
                <c:pt idx="4850">
                  <c:v>21.14</c:v>
                </c:pt>
                <c:pt idx="4851">
                  <c:v>20.23</c:v>
                </c:pt>
                <c:pt idx="4852">
                  <c:v>21.15000000000001</c:v>
                </c:pt>
                <c:pt idx="4853">
                  <c:v>20.66</c:v>
                </c:pt>
                <c:pt idx="4854">
                  <c:v>20.12</c:v>
                </c:pt>
                <c:pt idx="4855">
                  <c:v>21.17</c:v>
                </c:pt>
                <c:pt idx="4856">
                  <c:v>21.55</c:v>
                </c:pt>
                <c:pt idx="4857">
                  <c:v>20.34</c:v>
                </c:pt>
                <c:pt idx="4858">
                  <c:v>19.57999999999999</c:v>
                </c:pt>
                <c:pt idx="4859">
                  <c:v>20.97999999999999</c:v>
                </c:pt>
                <c:pt idx="4860">
                  <c:v>21.27999999999999</c:v>
                </c:pt>
                <c:pt idx="4861">
                  <c:v>20.42</c:v>
                </c:pt>
                <c:pt idx="4862">
                  <c:v>19.82</c:v>
                </c:pt>
                <c:pt idx="4863">
                  <c:v>18.81</c:v>
                </c:pt>
                <c:pt idx="4864">
                  <c:v>20.97</c:v>
                </c:pt>
                <c:pt idx="4865">
                  <c:v>20.49</c:v>
                </c:pt>
                <c:pt idx="4866">
                  <c:v>19.76</c:v>
                </c:pt>
                <c:pt idx="4867">
                  <c:v>19.43</c:v>
                </c:pt>
                <c:pt idx="4868">
                  <c:v>20.65000000000001</c:v>
                </c:pt>
                <c:pt idx="4870">
                  <c:v>21.99</c:v>
                </c:pt>
                <c:pt idx="4871">
                  <c:v>21.43</c:v>
                </c:pt>
                <c:pt idx="4872">
                  <c:v>24.03</c:v>
                </c:pt>
                <c:pt idx="4873">
                  <c:v>23.06</c:v>
                </c:pt>
                <c:pt idx="4874">
                  <c:v>22.64</c:v>
                </c:pt>
                <c:pt idx="4875">
                  <c:v>25.47</c:v>
                </c:pt>
                <c:pt idx="4876">
                  <c:v>24.52</c:v>
                </c:pt>
                <c:pt idx="4877">
                  <c:v>24.39</c:v>
                </c:pt>
                <c:pt idx="4878">
                  <c:v>25.66</c:v>
                </c:pt>
                <c:pt idx="4879">
                  <c:v>31.7</c:v>
                </c:pt>
                <c:pt idx="4880">
                  <c:v>30.3</c:v>
                </c:pt>
                <c:pt idx="4881">
                  <c:v>36.22000000000001</c:v>
                </c:pt>
                <c:pt idx="4882">
                  <c:v>33.1</c:v>
                </c:pt>
                <c:pt idx="4883">
                  <c:v>32.07</c:v>
                </c:pt>
                <c:pt idx="4884">
                  <c:v>33.85</c:v>
                </c:pt>
                <c:pt idx="4885">
                  <c:v>35.72000000000001</c:v>
                </c:pt>
                <c:pt idx="4886">
                  <c:v>35.19000000000001</c:v>
                </c:pt>
                <c:pt idx="4887">
                  <c:v>32.82</c:v>
                </c:pt>
                <c:pt idx="4888">
                  <c:v>34.74</c:v>
                </c:pt>
                <c:pt idx="4889">
                  <c:v>46.72000000000001</c:v>
                </c:pt>
                <c:pt idx="4890">
                  <c:v>39.39</c:v>
                </c:pt>
                <c:pt idx="4891">
                  <c:v>39.81</c:v>
                </c:pt>
                <c:pt idx="4892">
                  <c:v>45.26000000000001</c:v>
                </c:pt>
                <c:pt idx="4893">
                  <c:v>45.14</c:v>
                </c:pt>
                <c:pt idx="4894">
                  <c:v>52.05</c:v>
                </c:pt>
                <c:pt idx="4895">
                  <c:v>53.68</c:v>
                </c:pt>
                <c:pt idx="4896">
                  <c:v>57.53</c:v>
                </c:pt>
                <c:pt idx="4897">
                  <c:v>63.92</c:v>
                </c:pt>
                <c:pt idx="4898">
                  <c:v>69.95</c:v>
                </c:pt>
                <c:pt idx="4899">
                  <c:v>54.99</c:v>
                </c:pt>
                <c:pt idx="4900">
                  <c:v>55.13</c:v>
                </c:pt>
                <c:pt idx="4901">
                  <c:v>69.25</c:v>
                </c:pt>
                <c:pt idx="4902">
                  <c:v>67.61</c:v>
                </c:pt>
                <c:pt idx="4903">
                  <c:v>70.33</c:v>
                </c:pt>
                <c:pt idx="4904">
                  <c:v>52.97</c:v>
                </c:pt>
                <c:pt idx="4905">
                  <c:v>53.11</c:v>
                </c:pt>
                <c:pt idx="4906">
                  <c:v>69.65</c:v>
                </c:pt>
                <c:pt idx="4907">
                  <c:v>67.8</c:v>
                </c:pt>
                <c:pt idx="4908">
                  <c:v>79.13</c:v>
                </c:pt>
                <c:pt idx="4909">
                  <c:v>80.06</c:v>
                </c:pt>
                <c:pt idx="4910">
                  <c:v>66.96</c:v>
                </c:pt>
                <c:pt idx="4911">
                  <c:v>69.96</c:v>
                </c:pt>
                <c:pt idx="4912">
                  <c:v>62.9</c:v>
                </c:pt>
                <c:pt idx="4913">
                  <c:v>59.89</c:v>
                </c:pt>
                <c:pt idx="4914">
                  <c:v>53.68</c:v>
                </c:pt>
                <c:pt idx="4915">
                  <c:v>47.73000000000001</c:v>
                </c:pt>
                <c:pt idx="4916">
                  <c:v>54.56</c:v>
                </c:pt>
                <c:pt idx="4917">
                  <c:v>63.68</c:v>
                </c:pt>
                <c:pt idx="4918">
                  <c:v>56.1</c:v>
                </c:pt>
                <c:pt idx="4919">
                  <c:v>59.98</c:v>
                </c:pt>
                <c:pt idx="4920">
                  <c:v>61.44</c:v>
                </c:pt>
                <c:pt idx="4921">
                  <c:v>66.46</c:v>
                </c:pt>
                <c:pt idx="4922">
                  <c:v>59.83</c:v>
                </c:pt>
                <c:pt idx="4923">
                  <c:v>66.31</c:v>
                </c:pt>
                <c:pt idx="4924">
                  <c:v>69.15</c:v>
                </c:pt>
                <c:pt idx="4925">
                  <c:v>67.64</c:v>
                </c:pt>
                <c:pt idx="4926">
                  <c:v>74.26</c:v>
                </c:pt>
                <c:pt idx="4927">
                  <c:v>80.86</c:v>
                </c:pt>
                <c:pt idx="4928">
                  <c:v>72.66999999999998</c:v>
                </c:pt>
                <c:pt idx="4929">
                  <c:v>64.7</c:v>
                </c:pt>
                <c:pt idx="4930">
                  <c:v>60.9</c:v>
                </c:pt>
                <c:pt idx="4931">
                  <c:v>54.92</c:v>
                </c:pt>
                <c:pt idx="4932">
                  <c:v>55.1</c:v>
                </c:pt>
                <c:pt idx="4933">
                  <c:v>55.28</c:v>
                </c:pt>
                <c:pt idx="4934">
                  <c:v>68.51</c:v>
                </c:pt>
                <c:pt idx="4935">
                  <c:v>62.98</c:v>
                </c:pt>
                <c:pt idx="4936">
                  <c:v>60.72000000000001</c:v>
                </c:pt>
                <c:pt idx="4937">
                  <c:v>63.64</c:v>
                </c:pt>
                <c:pt idx="4938">
                  <c:v>59.93</c:v>
                </c:pt>
                <c:pt idx="4939">
                  <c:v>58.49</c:v>
                </c:pt>
                <c:pt idx="4940">
                  <c:v>58.91</c:v>
                </c:pt>
                <c:pt idx="4941">
                  <c:v>55.73000000000001</c:v>
                </c:pt>
                <c:pt idx="4942">
                  <c:v>55.78</c:v>
                </c:pt>
                <c:pt idx="4943">
                  <c:v>54.28</c:v>
                </c:pt>
                <c:pt idx="4944">
                  <c:v>56.76000000000001</c:v>
                </c:pt>
                <c:pt idx="4945">
                  <c:v>52.37</c:v>
                </c:pt>
                <c:pt idx="4946">
                  <c:v>49.84</c:v>
                </c:pt>
                <c:pt idx="4947">
                  <c:v>47.34</c:v>
                </c:pt>
                <c:pt idx="4948">
                  <c:v>44.93</c:v>
                </c:pt>
                <c:pt idx="4949">
                  <c:v>44.56</c:v>
                </c:pt>
                <c:pt idx="4950">
                  <c:v>45.02</c:v>
                </c:pt>
                <c:pt idx="4951">
                  <c:v>44.21</c:v>
                </c:pt>
                <c:pt idx="4952">
                  <c:v>43.79500000000001</c:v>
                </c:pt>
                <c:pt idx="4953">
                  <c:v>43.38</c:v>
                </c:pt>
                <c:pt idx="4954">
                  <c:v>43.9</c:v>
                </c:pt>
                <c:pt idx="4955">
                  <c:v>41.63</c:v>
                </c:pt>
                <c:pt idx="4956">
                  <c:v>40.0</c:v>
                </c:pt>
                <c:pt idx="4957">
                  <c:v>39.59500000000001</c:v>
                </c:pt>
                <c:pt idx="4958">
                  <c:v>39.19000000000001</c:v>
                </c:pt>
                <c:pt idx="4959">
                  <c:v>39.08</c:v>
                </c:pt>
                <c:pt idx="4960">
                  <c:v>38.56</c:v>
                </c:pt>
                <c:pt idx="4961">
                  <c:v>43.39</c:v>
                </c:pt>
                <c:pt idx="4962">
                  <c:v>42.56</c:v>
                </c:pt>
                <c:pt idx="4963">
                  <c:v>42.82</c:v>
                </c:pt>
                <c:pt idx="4964">
                  <c:v>45.84</c:v>
                </c:pt>
                <c:pt idx="4965">
                  <c:v>43.27</c:v>
                </c:pt>
                <c:pt idx="4966">
                  <c:v>49.14</c:v>
                </c:pt>
                <c:pt idx="4967">
                  <c:v>51.0</c:v>
                </c:pt>
                <c:pt idx="4968">
                  <c:v>46.11</c:v>
                </c:pt>
                <c:pt idx="4969">
                  <c:v>51.38</c:v>
                </c:pt>
                <c:pt idx="4970">
                  <c:v>56.65</c:v>
                </c:pt>
                <c:pt idx="4971">
                  <c:v>46.42</c:v>
                </c:pt>
                <c:pt idx="4972">
                  <c:v>47.29000000000001</c:v>
                </c:pt>
                <c:pt idx="4973">
                  <c:v>47.27</c:v>
                </c:pt>
                <c:pt idx="4974">
                  <c:v>45.69000000000001</c:v>
                </c:pt>
                <c:pt idx="4975">
                  <c:v>42.25</c:v>
                </c:pt>
                <c:pt idx="4976">
                  <c:v>39.66000000000001</c:v>
                </c:pt>
                <c:pt idx="4977">
                  <c:v>42.63</c:v>
                </c:pt>
                <c:pt idx="4978">
                  <c:v>44.84</c:v>
                </c:pt>
                <c:pt idx="4979">
                  <c:v>45.52</c:v>
                </c:pt>
                <c:pt idx="4980">
                  <c:v>43.06</c:v>
                </c:pt>
                <c:pt idx="4981">
                  <c:v>43.85</c:v>
                </c:pt>
                <c:pt idx="4982">
                  <c:v>43.73000000000001</c:v>
                </c:pt>
                <c:pt idx="4983">
                  <c:v>43.37</c:v>
                </c:pt>
                <c:pt idx="4984">
                  <c:v>43.64</c:v>
                </c:pt>
                <c:pt idx="4985">
                  <c:v>46.67</c:v>
                </c:pt>
                <c:pt idx="4986">
                  <c:v>44.53</c:v>
                </c:pt>
                <c:pt idx="4987">
                  <c:v>41.25</c:v>
                </c:pt>
                <c:pt idx="4988">
                  <c:v>42.93</c:v>
                </c:pt>
                <c:pt idx="4989">
                  <c:v>45.79500000000001</c:v>
                </c:pt>
                <c:pt idx="4990">
                  <c:v>48.66000000000001</c:v>
                </c:pt>
                <c:pt idx="4991">
                  <c:v>48.46</c:v>
                </c:pt>
                <c:pt idx="4992">
                  <c:v>47.08</c:v>
                </c:pt>
                <c:pt idx="4993">
                  <c:v>49.3</c:v>
                </c:pt>
                <c:pt idx="4994">
                  <c:v>52.62000000000001</c:v>
                </c:pt>
                <c:pt idx="4995">
                  <c:v>45.49</c:v>
                </c:pt>
                <c:pt idx="4996">
                  <c:v>44.67</c:v>
                </c:pt>
                <c:pt idx="4997">
                  <c:v>44.66000000000001</c:v>
                </c:pt>
                <c:pt idx="4998">
                  <c:v>46.35</c:v>
                </c:pt>
                <c:pt idx="4999">
                  <c:v>52.65</c:v>
                </c:pt>
                <c:pt idx="5000">
                  <c:v>50.93</c:v>
                </c:pt>
                <c:pt idx="5001">
                  <c:v>47.56</c:v>
                </c:pt>
                <c:pt idx="5002">
                  <c:v>50.17</c:v>
                </c:pt>
                <c:pt idx="5003">
                  <c:v>49.33</c:v>
                </c:pt>
                <c:pt idx="5004">
                  <c:v>49.68</c:v>
                </c:pt>
                <c:pt idx="5005">
                  <c:v>44.37</c:v>
                </c:pt>
                <c:pt idx="5006">
                  <c:v>43.61</c:v>
                </c:pt>
                <c:pt idx="5007">
                  <c:v>41.18</c:v>
                </c:pt>
                <c:pt idx="5008">
                  <c:v>42.36</c:v>
                </c:pt>
                <c:pt idx="5009">
                  <c:v>43.74</c:v>
                </c:pt>
                <c:pt idx="5010">
                  <c:v>40.8</c:v>
                </c:pt>
                <c:pt idx="5011">
                  <c:v>40.06</c:v>
                </c:pt>
                <c:pt idx="5012">
                  <c:v>43.68</c:v>
                </c:pt>
                <c:pt idx="5013">
                  <c:v>45.89</c:v>
                </c:pt>
                <c:pt idx="5014">
                  <c:v>43.23000000000001</c:v>
                </c:pt>
                <c:pt idx="5015">
                  <c:v>42.93</c:v>
                </c:pt>
                <c:pt idx="5016">
                  <c:v>42.25</c:v>
                </c:pt>
                <c:pt idx="5017">
                  <c:v>40.36</c:v>
                </c:pt>
                <c:pt idx="5018">
                  <c:v>41.04</c:v>
                </c:pt>
                <c:pt idx="5019">
                  <c:v>45.54</c:v>
                </c:pt>
                <c:pt idx="5020">
                  <c:v>44.14</c:v>
                </c:pt>
                <c:pt idx="5021">
                  <c:v>42.28</c:v>
                </c:pt>
                <c:pt idx="5022">
                  <c:v>42.04</c:v>
                </c:pt>
                <c:pt idx="5023">
                  <c:v>39.7</c:v>
                </c:pt>
                <c:pt idx="5024">
                  <c:v>40.93</c:v>
                </c:pt>
                <c:pt idx="5025">
                  <c:v>40.39</c:v>
                </c:pt>
                <c:pt idx="5026">
                  <c:v>38.85</c:v>
                </c:pt>
                <c:pt idx="5027">
                  <c:v>36.53</c:v>
                </c:pt>
                <c:pt idx="5028">
                  <c:v>36.53</c:v>
                </c:pt>
                <c:pt idx="5029">
                  <c:v>36.53</c:v>
                </c:pt>
                <c:pt idx="5030">
                  <c:v>37.67</c:v>
                </c:pt>
                <c:pt idx="5031">
                  <c:v>36.17</c:v>
                </c:pt>
                <c:pt idx="5032">
                  <c:v>35.79000000000001</c:v>
                </c:pt>
                <c:pt idx="5033">
                  <c:v>33.94</c:v>
                </c:pt>
                <c:pt idx="5034">
                  <c:v>39.18</c:v>
                </c:pt>
                <c:pt idx="5035">
                  <c:v>37.14</c:v>
                </c:pt>
                <c:pt idx="5036">
                  <c:v>38.1</c:v>
                </c:pt>
                <c:pt idx="5037">
                  <c:v>37.15</c:v>
                </c:pt>
                <c:pt idx="5038">
                  <c:v>36.82</c:v>
                </c:pt>
                <c:pt idx="5039">
                  <c:v>38.32</c:v>
                </c:pt>
                <c:pt idx="5040">
                  <c:v>37.95</c:v>
                </c:pt>
                <c:pt idx="5041">
                  <c:v>36.08</c:v>
                </c:pt>
                <c:pt idx="5042">
                  <c:v>36.5</c:v>
                </c:pt>
                <c:pt idx="5043">
                  <c:v>35.3</c:v>
                </c:pt>
                <c:pt idx="5044">
                  <c:v>34.53</c:v>
                </c:pt>
                <c:pt idx="5045">
                  <c:v>33.36</c:v>
                </c:pt>
                <c:pt idx="5046">
                  <c:v>32.45</c:v>
                </c:pt>
                <c:pt idx="5047">
                  <c:v>33.44</c:v>
                </c:pt>
                <c:pt idx="5048">
                  <c:v>32.05</c:v>
                </c:pt>
                <c:pt idx="5049">
                  <c:v>32.87</c:v>
                </c:pt>
                <c:pt idx="5050">
                  <c:v>31.8</c:v>
                </c:pt>
                <c:pt idx="5051">
                  <c:v>33.65</c:v>
                </c:pt>
                <c:pt idx="5052">
                  <c:v>31.37</c:v>
                </c:pt>
                <c:pt idx="5053">
                  <c:v>33.12000000000001</c:v>
                </c:pt>
                <c:pt idx="5054">
                  <c:v>30.24</c:v>
                </c:pt>
                <c:pt idx="5055">
                  <c:v>28.8</c:v>
                </c:pt>
                <c:pt idx="5056">
                  <c:v>29.03</c:v>
                </c:pt>
                <c:pt idx="5057">
                  <c:v>31.35</c:v>
                </c:pt>
                <c:pt idx="5058">
                  <c:v>32.63</c:v>
                </c:pt>
                <c:pt idx="5059">
                  <c:v>32.63</c:v>
                </c:pt>
                <c:pt idx="5060">
                  <c:v>32.63</c:v>
                </c:pt>
                <c:pt idx="5061">
                  <c:v>32.36</c:v>
                </c:pt>
                <c:pt idx="5062">
                  <c:v>31.67</c:v>
                </c:pt>
                <c:pt idx="5063">
                  <c:v>28.91999999999999</c:v>
                </c:pt>
                <c:pt idx="5064">
                  <c:v>30.04</c:v>
                </c:pt>
                <c:pt idx="5065">
                  <c:v>29.63000000000001</c:v>
                </c:pt>
                <c:pt idx="5066">
                  <c:v>31.02</c:v>
                </c:pt>
                <c:pt idx="5067">
                  <c:v>30.18</c:v>
                </c:pt>
                <c:pt idx="5068">
                  <c:v>29.62</c:v>
                </c:pt>
                <c:pt idx="5069">
                  <c:v>29.77</c:v>
                </c:pt>
                <c:pt idx="5070">
                  <c:v>28.27</c:v>
                </c:pt>
                <c:pt idx="5071">
                  <c:v>28.45999999999999</c:v>
                </c:pt>
                <c:pt idx="5072">
                  <c:v>28.11000000000001</c:v>
                </c:pt>
                <c:pt idx="5073">
                  <c:v>28.15000000000001</c:v>
                </c:pt>
                <c:pt idx="5074">
                  <c:v>30.81000000000001</c:v>
                </c:pt>
                <c:pt idx="5075">
                  <c:v>32.68</c:v>
                </c:pt>
                <c:pt idx="5076">
                  <c:v>31.54</c:v>
                </c:pt>
                <c:pt idx="5077">
                  <c:v>30.03</c:v>
                </c:pt>
                <c:pt idx="5078">
                  <c:v>27.99</c:v>
                </c:pt>
                <c:pt idx="5079">
                  <c:v>31.17</c:v>
                </c:pt>
                <c:pt idx="5080">
                  <c:v>30.58</c:v>
                </c:pt>
                <c:pt idx="5081">
                  <c:v>29.05</c:v>
                </c:pt>
                <c:pt idx="5082">
                  <c:v>26.36</c:v>
                </c:pt>
                <c:pt idx="5083">
                  <c:v>25.93</c:v>
                </c:pt>
                <c:pt idx="5084">
                  <c:v>25.35</c:v>
                </c:pt>
                <c:pt idx="5085">
                  <c:v>26.35</c:v>
                </c:pt>
                <c:pt idx="5086">
                  <c:v>26.22</c:v>
                </c:pt>
                <c:pt idx="5087">
                  <c:v>27.95</c:v>
                </c:pt>
                <c:pt idx="5088">
                  <c:v>28.47499999999999</c:v>
                </c:pt>
                <c:pt idx="5089">
                  <c:v>29.0</c:v>
                </c:pt>
                <c:pt idx="5090">
                  <c:v>30.85</c:v>
                </c:pt>
                <c:pt idx="5091">
                  <c:v>31.3</c:v>
                </c:pt>
                <c:pt idx="5092">
                  <c:v>29.77999999999999</c:v>
                </c:pt>
                <c:pt idx="5093">
                  <c:v>29.02</c:v>
                </c:pt>
                <c:pt idx="5094">
                  <c:v>26.31000000000001</c:v>
                </c:pt>
                <c:pt idx="5095">
                  <c:v>25.02</c:v>
                </c:pt>
                <c:pt idx="5096">
                  <c:v>25.89</c:v>
                </c:pt>
                <c:pt idx="5097">
                  <c:v>25.41999999999999</c:v>
                </c:pt>
                <c:pt idx="5098">
                  <c:v>24.34</c:v>
                </c:pt>
                <c:pt idx="5099">
                  <c:v>24.4</c:v>
                </c:pt>
                <c:pt idx="5100">
                  <c:v>23.87</c:v>
                </c:pt>
                <c:pt idx="5101">
                  <c:v>23.47</c:v>
                </c:pt>
                <c:pt idx="5102">
                  <c:v>23.43</c:v>
                </c:pt>
                <c:pt idx="5103">
                  <c:v>23.09</c:v>
                </c:pt>
                <c:pt idx="5104">
                  <c:v>24.27999999999999</c:v>
                </c:pt>
                <c:pt idx="5105">
                  <c:v>25.01</c:v>
                </c:pt>
                <c:pt idx="5106">
                  <c:v>25.61000000000001</c:v>
                </c:pt>
                <c:pt idx="5107">
                  <c:v>25.61000000000001</c:v>
                </c:pt>
                <c:pt idx="5108">
                  <c:v>25.91999999999999</c:v>
                </c:pt>
                <c:pt idx="5109">
                  <c:v>25.56</c:v>
                </c:pt>
                <c:pt idx="5110">
                  <c:v>25.56</c:v>
                </c:pt>
                <c:pt idx="5111">
                  <c:v>24.9</c:v>
                </c:pt>
                <c:pt idx="5112">
                  <c:v>25.67</c:v>
                </c:pt>
                <c:pt idx="5113">
                  <c:v>24.75999999999999</c:v>
                </c:pt>
                <c:pt idx="5114">
                  <c:v>24.99</c:v>
                </c:pt>
                <c:pt idx="5115">
                  <c:v>25.99</c:v>
                </c:pt>
                <c:pt idx="5116">
                  <c:v>25.45</c:v>
                </c:pt>
                <c:pt idx="5117">
                  <c:v>24.71</c:v>
                </c:pt>
                <c:pt idx="5118">
                  <c:v>24.27</c:v>
                </c:pt>
                <c:pt idx="5119">
                  <c:v>27.89</c:v>
                </c:pt>
                <c:pt idx="5120">
                  <c:v>27.89</c:v>
                </c:pt>
                <c:pt idx="5121">
                  <c:v>26.25999999999999</c:v>
                </c:pt>
                <c:pt idx="5122">
                  <c:v>25.09</c:v>
                </c:pt>
                <c:pt idx="5123">
                  <c:v>25.01</c:v>
                </c:pt>
                <c:pt idx="5124">
                  <c:v>25.14</c:v>
                </c:pt>
                <c:pt idx="5125">
                  <c:v>24.91999999999999</c:v>
                </c:pt>
                <c:pt idx="5126">
                  <c:v>24.95</c:v>
                </c:pt>
                <c:pt idx="5127">
                  <c:v>24.68</c:v>
                </c:pt>
                <c:pt idx="5128">
                  <c:v>24.75999999999999</c:v>
                </c:pt>
                <c:pt idx="5129">
                  <c:v>26.01</c:v>
                </c:pt>
                <c:pt idx="5130">
                  <c:v>29.15000000000001</c:v>
                </c:pt>
                <c:pt idx="5131">
                  <c:v>28.9</c:v>
                </c:pt>
                <c:pt idx="5132">
                  <c:v>27.1</c:v>
                </c:pt>
                <c:pt idx="5133">
                  <c:v>25.25999999999999</c:v>
                </c:pt>
                <c:pt idx="5134">
                  <c:v>25.43999999999999</c:v>
                </c:pt>
                <c:pt idx="5135">
                  <c:v>25.62</c:v>
                </c:pt>
                <c:pt idx="5136">
                  <c:v>24.32</c:v>
                </c:pt>
                <c:pt idx="5137">
                  <c:v>23.55</c:v>
                </c:pt>
                <c:pt idx="5138">
                  <c:v>24.15000000000001</c:v>
                </c:pt>
                <c:pt idx="5139">
                  <c:v>23.86</c:v>
                </c:pt>
                <c:pt idx="5140">
                  <c:v>23.41999999999999</c:v>
                </c:pt>
                <c:pt idx="5141">
                  <c:v>23.69</c:v>
                </c:pt>
                <c:pt idx="5142">
                  <c:v>23.65000000000001</c:v>
                </c:pt>
                <c:pt idx="5143">
                  <c:v>23.91999999999999</c:v>
                </c:pt>
                <c:pt idx="5144">
                  <c:v>24.06</c:v>
                </c:pt>
                <c:pt idx="5145">
                  <c:v>23.08</c:v>
                </c:pt>
                <c:pt idx="5146">
                  <c:v>23.49</c:v>
                </c:pt>
                <c:pt idx="5147">
                  <c:v>24.95</c:v>
                </c:pt>
                <c:pt idx="5148">
                  <c:v>25.61000000000001</c:v>
                </c:pt>
                <c:pt idx="5149">
                  <c:v>24.88</c:v>
                </c:pt>
                <c:pt idx="5150">
                  <c:v>25.19</c:v>
                </c:pt>
                <c:pt idx="5151">
                  <c:v>25.61000000000001</c:v>
                </c:pt>
                <c:pt idx="5152">
                  <c:v>28.27</c:v>
                </c:pt>
                <c:pt idx="5153">
                  <c:v>28.68</c:v>
                </c:pt>
                <c:pt idx="5154">
                  <c:v>26.84</c:v>
                </c:pt>
                <c:pt idx="5155">
                  <c:v>25.7</c:v>
                </c:pt>
                <c:pt idx="5156">
                  <c:v>24.68</c:v>
                </c:pt>
                <c:pt idx="5157">
                  <c:v>24.18</c:v>
                </c:pt>
                <c:pt idx="5158">
                  <c:v>23.12</c:v>
                </c:pt>
                <c:pt idx="5159">
                  <c:v>23.01</c:v>
                </c:pt>
                <c:pt idx="5160">
                  <c:v>22.99</c:v>
                </c:pt>
                <c:pt idx="5161">
                  <c:v>22.86</c:v>
                </c:pt>
                <c:pt idx="5162">
                  <c:v>21.72</c:v>
                </c:pt>
                <c:pt idx="5163">
                  <c:v>21.43</c:v>
                </c:pt>
                <c:pt idx="5164">
                  <c:v>21.43</c:v>
                </c:pt>
                <c:pt idx="5165">
                  <c:v>20.9</c:v>
                </c:pt>
                <c:pt idx="5166">
                  <c:v>22.22</c:v>
                </c:pt>
                <c:pt idx="5167">
                  <c:v>20.69</c:v>
                </c:pt>
                <c:pt idx="5168">
                  <c:v>22.27</c:v>
                </c:pt>
                <c:pt idx="5169">
                  <c:v>24.31000000000001</c:v>
                </c:pt>
                <c:pt idx="5170">
                  <c:v>24.83000000000001</c:v>
                </c:pt>
                <c:pt idx="5171">
                  <c:v>27.91</c:v>
                </c:pt>
                <c:pt idx="5172">
                  <c:v>24.75999999999999</c:v>
                </c:pt>
                <c:pt idx="5173">
                  <c:v>30.69</c:v>
                </c:pt>
                <c:pt idx="5174">
                  <c:v>29.77999999999999</c:v>
                </c:pt>
                <c:pt idx="5175">
                  <c:v>28.81000000000001</c:v>
                </c:pt>
                <c:pt idx="5176">
                  <c:v>27.72</c:v>
                </c:pt>
                <c:pt idx="5177">
                  <c:v>27.72</c:v>
                </c:pt>
                <c:pt idx="5178">
                  <c:v>24.19</c:v>
                </c:pt>
                <c:pt idx="5179">
                  <c:v>23.15000000000001</c:v>
                </c:pt>
                <c:pt idx="5180">
                  <c:v>22.84</c:v>
                </c:pt>
                <c:pt idx="5181">
                  <c:v>23.04</c:v>
                </c:pt>
                <c:pt idx="5182">
                  <c:v>24.24</c:v>
                </c:pt>
                <c:pt idx="5183">
                  <c:v>23.36</c:v>
                </c:pt>
                <c:pt idx="5184">
                  <c:v>22.89</c:v>
                </c:pt>
                <c:pt idx="5185">
                  <c:v>22.41</c:v>
                </c:pt>
                <c:pt idx="5186">
                  <c:v>21.63000000000001</c:v>
                </c:pt>
                <c:pt idx="5187">
                  <c:v>22.63000000000001</c:v>
                </c:pt>
                <c:pt idx="5188">
                  <c:v>22.19</c:v>
                </c:pt>
                <c:pt idx="5189">
                  <c:v>21.16</c:v>
                </c:pt>
                <c:pt idx="5190">
                  <c:v>20.47</c:v>
                </c:pt>
                <c:pt idx="5191">
                  <c:v>20.47999999999999</c:v>
                </c:pt>
                <c:pt idx="5192">
                  <c:v>22.61000000000001</c:v>
                </c:pt>
                <c:pt idx="5193">
                  <c:v>24.74</c:v>
                </c:pt>
                <c:pt idx="5194">
                  <c:v>24.51</c:v>
                </c:pt>
                <c:pt idx="5195">
                  <c:v>21.91999999999999</c:v>
                </c:pt>
                <c:pt idx="5196">
                  <c:v>21.12</c:v>
                </c:pt>
                <c:pt idx="5197">
                  <c:v>22.45999999999999</c:v>
                </c:pt>
                <c:pt idx="5198">
                  <c:v>21.25</c:v>
                </c:pt>
                <c:pt idx="5199">
                  <c:v>22.1</c:v>
                </c:pt>
                <c:pt idx="5200">
                  <c:v>23.69</c:v>
                </c:pt>
                <c:pt idx="5201">
                  <c:v>22.66</c:v>
                </c:pt>
                <c:pt idx="5202">
                  <c:v>22.32</c:v>
                </c:pt>
                <c:pt idx="5203">
                  <c:v>21.59</c:v>
                </c:pt>
                <c:pt idx="5204">
                  <c:v>21.15000000000001</c:v>
                </c:pt>
                <c:pt idx="5205">
                  <c:v>21.49</c:v>
                </c:pt>
                <c:pt idx="5206">
                  <c:v>20.54</c:v>
                </c:pt>
                <c:pt idx="5207">
                  <c:v>22.51</c:v>
                </c:pt>
                <c:pt idx="5208">
                  <c:v>21.68</c:v>
                </c:pt>
                <c:pt idx="5209">
                  <c:v>20.49</c:v>
                </c:pt>
                <c:pt idx="5210">
                  <c:v>19.54</c:v>
                </c:pt>
                <c:pt idx="5211">
                  <c:v>19.71</c:v>
                </c:pt>
                <c:pt idx="5212">
                  <c:v>19.47</c:v>
                </c:pt>
                <c:pt idx="5213">
                  <c:v>19.7</c:v>
                </c:pt>
                <c:pt idx="5214">
                  <c:v>19.93</c:v>
                </c:pt>
                <c:pt idx="5215">
                  <c:v>20.01000000000001</c:v>
                </c:pt>
                <c:pt idx="5216">
                  <c:v>20.01000000000001</c:v>
                </c:pt>
                <c:pt idx="5217">
                  <c:v>21.68</c:v>
                </c:pt>
                <c:pt idx="5218">
                  <c:v>20.86</c:v>
                </c:pt>
                <c:pt idx="5219">
                  <c:v>20.04</c:v>
                </c:pt>
                <c:pt idx="5220">
                  <c:v>19.35</c:v>
                </c:pt>
                <c:pt idx="5221">
                  <c:v>19.16</c:v>
                </c:pt>
                <c:pt idx="5222">
                  <c:v>19.06</c:v>
                </c:pt>
                <c:pt idx="5223">
                  <c:v>18.13000000000001</c:v>
                </c:pt>
                <c:pt idx="5224">
                  <c:v>17.55</c:v>
                </c:pt>
                <c:pt idx="5225">
                  <c:v>18.25</c:v>
                </c:pt>
                <c:pt idx="5226">
                  <c:v>17.85</c:v>
                </c:pt>
                <c:pt idx="5227">
                  <c:v>17.63000000000001</c:v>
                </c:pt>
                <c:pt idx="5228">
                  <c:v>17.91</c:v>
                </c:pt>
                <c:pt idx="5229">
                  <c:v>17.74499999999999</c:v>
                </c:pt>
                <c:pt idx="5230">
                  <c:v>17.57999999999999</c:v>
                </c:pt>
                <c:pt idx="5231">
                  <c:v>18.68</c:v>
                </c:pt>
                <c:pt idx="5232">
                  <c:v>22.27</c:v>
                </c:pt>
                <c:pt idx="5233">
                  <c:v>27.31000000000001</c:v>
                </c:pt>
                <c:pt idx="5234">
                  <c:v>25.41</c:v>
                </c:pt>
                <c:pt idx="5235">
                  <c:v>24.55</c:v>
                </c:pt>
                <c:pt idx="5236">
                  <c:v>23.14</c:v>
                </c:pt>
                <c:pt idx="5237">
                  <c:v>23.73</c:v>
                </c:pt>
                <c:pt idx="5238">
                  <c:v>24.62</c:v>
                </c:pt>
                <c:pt idx="5239">
                  <c:v>22.59</c:v>
                </c:pt>
                <c:pt idx="5240">
                  <c:v>21.47999999999999</c:v>
                </c:pt>
                <c:pt idx="5241">
                  <c:v>21.6</c:v>
                </c:pt>
                <c:pt idx="5242">
                  <c:v>26.08</c:v>
                </c:pt>
                <c:pt idx="5243">
                  <c:v>26.11000000000001</c:v>
                </c:pt>
                <c:pt idx="5244">
                  <c:v>26.51</c:v>
                </c:pt>
                <c:pt idx="5245">
                  <c:v>26.0</c:v>
                </c:pt>
                <c:pt idx="5246">
                  <c:v>25.4</c:v>
                </c:pt>
                <c:pt idx="5247">
                  <c:v>23.95999999999999</c:v>
                </c:pt>
                <c:pt idx="5248">
                  <c:v>22.73</c:v>
                </c:pt>
                <c:pt idx="5249">
                  <c:v>22.49</c:v>
                </c:pt>
                <c:pt idx="5250">
                  <c:v>22.25</c:v>
                </c:pt>
                <c:pt idx="5251">
                  <c:v>21.72</c:v>
                </c:pt>
                <c:pt idx="5252">
                  <c:v>20.63000000000001</c:v>
                </c:pt>
                <c:pt idx="5253">
                  <c:v>20.02</c:v>
                </c:pt>
                <c:pt idx="5254">
                  <c:v>19.93999999999999</c:v>
                </c:pt>
                <c:pt idx="5255">
                  <c:v>21.37</c:v>
                </c:pt>
                <c:pt idx="5256">
                  <c:v>20.27</c:v>
                </c:pt>
                <c:pt idx="5257">
                  <c:v>20.1</c:v>
                </c:pt>
                <c:pt idx="5258">
                  <c:v>19.5</c:v>
                </c:pt>
                <c:pt idx="5259">
                  <c:v>19.26</c:v>
                </c:pt>
                <c:pt idx="5260">
                  <c:v>19.06</c:v>
                </c:pt>
                <c:pt idx="5261">
                  <c:v>18.82999999999999</c:v>
                </c:pt>
                <c:pt idx="5262">
                  <c:v>18.72</c:v>
                </c:pt>
                <c:pt idx="5263">
                  <c:v>17.42</c:v>
                </c:pt>
                <c:pt idx="5264">
                  <c:v>17.79</c:v>
                </c:pt>
                <c:pt idx="5265">
                  <c:v>17.92</c:v>
                </c:pt>
                <c:pt idx="5266">
                  <c:v>18.57</c:v>
                </c:pt>
                <c:pt idx="5267">
                  <c:v>18.06</c:v>
                </c:pt>
                <c:pt idx="5268">
                  <c:v>17.57999999999999</c:v>
                </c:pt>
                <c:pt idx="5269">
                  <c:v>18.0</c:v>
                </c:pt>
                <c:pt idx="5270">
                  <c:v>17.69</c:v>
                </c:pt>
                <c:pt idx="5271">
                  <c:v>16.91</c:v>
                </c:pt>
                <c:pt idx="5272">
                  <c:v>16.62</c:v>
                </c:pt>
                <c:pt idx="5273">
                  <c:v>16.97</c:v>
                </c:pt>
                <c:pt idx="5274">
                  <c:v>16.87</c:v>
                </c:pt>
                <c:pt idx="5275">
                  <c:v>16.35</c:v>
                </c:pt>
                <c:pt idx="5276">
                  <c:v>17.55</c:v>
                </c:pt>
                <c:pt idx="5277">
                  <c:v>18.4</c:v>
                </c:pt>
                <c:pt idx="5278">
                  <c:v>17.77</c:v>
                </c:pt>
                <c:pt idx="5279">
                  <c:v>17.59</c:v>
                </c:pt>
                <c:pt idx="5280">
                  <c:v>17.13000000000001</c:v>
                </c:pt>
                <c:pt idx="5281">
                  <c:v>17.59</c:v>
                </c:pt>
                <c:pt idx="5282">
                  <c:v>17.47</c:v>
                </c:pt>
                <c:pt idx="5283">
                  <c:v>17.24499999999999</c:v>
                </c:pt>
                <c:pt idx="5284">
                  <c:v>17.02</c:v>
                </c:pt>
                <c:pt idx="5285">
                  <c:v>17.02</c:v>
                </c:pt>
                <c:pt idx="5286">
                  <c:v>16.62</c:v>
                </c:pt>
                <c:pt idx="5287">
                  <c:v>16.62</c:v>
                </c:pt>
                <c:pt idx="5288">
                  <c:v>16.14</c:v>
                </c:pt>
                <c:pt idx="5289">
                  <c:v>15.58</c:v>
                </c:pt>
                <c:pt idx="5290">
                  <c:v>16.2</c:v>
                </c:pt>
                <c:pt idx="5291">
                  <c:v>15.59</c:v>
                </c:pt>
                <c:pt idx="5292">
                  <c:v>15.89</c:v>
                </c:pt>
                <c:pt idx="5293">
                  <c:v>18.36</c:v>
                </c:pt>
                <c:pt idx="5294">
                  <c:v>17.34</c:v>
                </c:pt>
                <c:pt idx="5295">
                  <c:v>15.73</c:v>
                </c:pt>
                <c:pt idx="5296">
                  <c:v>16.32</c:v>
                </c:pt>
                <c:pt idx="5297">
                  <c:v>16.47</c:v>
                </c:pt>
                <c:pt idx="5298">
                  <c:v>16.62</c:v>
                </c:pt>
                <c:pt idx="5299">
                  <c:v>17.47</c:v>
                </c:pt>
                <c:pt idx="5300">
                  <c:v>22.81000000000001</c:v>
                </c:pt>
                <c:pt idx="5301">
                  <c:v>21.08</c:v>
                </c:pt>
                <c:pt idx="5302">
                  <c:v>18.43999999999999</c:v>
                </c:pt>
                <c:pt idx="5303">
                  <c:v>22.05</c:v>
                </c:pt>
                <c:pt idx="5304">
                  <c:v>22.05</c:v>
                </c:pt>
                <c:pt idx="5305">
                  <c:v>23.84</c:v>
                </c:pt>
                <c:pt idx="5306">
                  <c:v>24.91</c:v>
                </c:pt>
                <c:pt idx="5307">
                  <c:v>32.8</c:v>
                </c:pt>
                <c:pt idx="5308">
                  <c:v>32.8</c:v>
                </c:pt>
                <c:pt idx="5309">
                  <c:v>28.84</c:v>
                </c:pt>
                <c:pt idx="5310">
                  <c:v>28.32</c:v>
                </c:pt>
                <c:pt idx="5311">
                  <c:v>25.52</c:v>
                </c:pt>
                <c:pt idx="5312">
                  <c:v>26.68</c:v>
                </c:pt>
                <c:pt idx="5313">
                  <c:v>31.24</c:v>
                </c:pt>
                <c:pt idx="5314">
                  <c:v>30.84</c:v>
                </c:pt>
                <c:pt idx="5315">
                  <c:v>33.55</c:v>
                </c:pt>
                <c:pt idx="5316">
                  <c:v>35.32</c:v>
                </c:pt>
                <c:pt idx="5317">
                  <c:v>45.79000000000001</c:v>
                </c:pt>
                <c:pt idx="5318">
                  <c:v>40.1</c:v>
                </c:pt>
                <c:pt idx="5319">
                  <c:v>38.32</c:v>
                </c:pt>
                <c:pt idx="5320">
                  <c:v>34.61</c:v>
                </c:pt>
                <c:pt idx="5321">
                  <c:v>35.02</c:v>
                </c:pt>
                <c:pt idx="5322">
                  <c:v>29.68</c:v>
                </c:pt>
                <c:pt idx="5323">
                  <c:v>32.07</c:v>
                </c:pt>
                <c:pt idx="5324">
                  <c:v>33.805</c:v>
                </c:pt>
                <c:pt idx="5325">
                  <c:v>35.54</c:v>
                </c:pt>
                <c:pt idx="5326">
                  <c:v>30.17</c:v>
                </c:pt>
                <c:pt idx="5327">
                  <c:v>29.45999999999999</c:v>
                </c:pt>
                <c:pt idx="5328">
                  <c:v>35.48</c:v>
                </c:pt>
                <c:pt idx="5329">
                  <c:v>36.57</c:v>
                </c:pt>
                <c:pt idx="5330">
                  <c:v>33.7</c:v>
                </c:pt>
                <c:pt idx="5331">
                  <c:v>33.73000000000001</c:v>
                </c:pt>
                <c:pt idx="5332">
                  <c:v>30.57</c:v>
                </c:pt>
                <c:pt idx="5333">
                  <c:v>28.79</c:v>
                </c:pt>
                <c:pt idx="5334">
                  <c:v>28.58</c:v>
                </c:pt>
                <c:pt idx="5335">
                  <c:v>25.87</c:v>
                </c:pt>
                <c:pt idx="5336">
                  <c:v>25.91999999999999</c:v>
                </c:pt>
                <c:pt idx="5337">
                  <c:v>25.05</c:v>
                </c:pt>
                <c:pt idx="5338">
                  <c:v>23.95</c:v>
                </c:pt>
                <c:pt idx="5339">
                  <c:v>24.88</c:v>
                </c:pt>
                <c:pt idx="5340">
                  <c:v>27.05</c:v>
                </c:pt>
                <c:pt idx="5341">
                  <c:v>26.91</c:v>
                </c:pt>
                <c:pt idx="5342">
                  <c:v>29.74</c:v>
                </c:pt>
                <c:pt idx="5343">
                  <c:v>28.53</c:v>
                </c:pt>
                <c:pt idx="5344">
                  <c:v>29.0</c:v>
                </c:pt>
                <c:pt idx="5345">
                  <c:v>34.13</c:v>
                </c:pt>
                <c:pt idx="5346">
                  <c:v>34.54</c:v>
                </c:pt>
                <c:pt idx="5347">
                  <c:v>32.86</c:v>
                </c:pt>
                <c:pt idx="5348">
                  <c:v>30.12</c:v>
                </c:pt>
                <c:pt idx="5349">
                  <c:v>29.88499999999999</c:v>
                </c:pt>
                <c:pt idx="5350">
                  <c:v>29.65000000000001</c:v>
                </c:pt>
                <c:pt idx="5351">
                  <c:v>26.84</c:v>
                </c:pt>
                <c:pt idx="5352">
                  <c:v>25.71</c:v>
                </c:pt>
                <c:pt idx="5353">
                  <c:v>24.97999999999999</c:v>
                </c:pt>
                <c:pt idx="5354">
                  <c:v>24.43</c:v>
                </c:pt>
                <c:pt idx="5355">
                  <c:v>24.56</c:v>
                </c:pt>
                <c:pt idx="5356">
                  <c:v>24.89</c:v>
                </c:pt>
                <c:pt idx="5357">
                  <c:v>25.14</c:v>
                </c:pt>
                <c:pt idx="5358">
                  <c:v>26.25</c:v>
                </c:pt>
                <c:pt idx="5359">
                  <c:v>25.97</c:v>
                </c:pt>
                <c:pt idx="5360">
                  <c:v>23.93</c:v>
                </c:pt>
                <c:pt idx="5361">
                  <c:v>25.64</c:v>
                </c:pt>
                <c:pt idx="5362">
                  <c:v>24.63000000000001</c:v>
                </c:pt>
                <c:pt idx="5363">
                  <c:v>23.47</c:v>
                </c:pt>
                <c:pt idx="5364">
                  <c:v>22.73</c:v>
                </c:pt>
                <c:pt idx="5365">
                  <c:v>23.19</c:v>
                </c:pt>
                <c:pt idx="5366">
                  <c:v>24.25</c:v>
                </c:pt>
                <c:pt idx="5367">
                  <c:v>24.13000000000001</c:v>
                </c:pt>
                <c:pt idx="5368">
                  <c:v>23.5</c:v>
                </c:pt>
                <c:pt idx="5369">
                  <c:v>22.01</c:v>
                </c:pt>
                <c:pt idx="5370">
                  <c:v>22.63000000000001</c:v>
                </c:pt>
                <c:pt idx="5371">
                  <c:v>22.21</c:v>
                </c:pt>
                <c:pt idx="5372">
                  <c:v>22.1</c:v>
                </c:pt>
                <c:pt idx="5373">
                  <c:v>21.74</c:v>
                </c:pt>
                <c:pt idx="5374">
                  <c:v>22.14</c:v>
                </c:pt>
                <c:pt idx="5375">
                  <c:v>22.37</c:v>
                </c:pt>
                <c:pt idx="5376">
                  <c:v>25.39</c:v>
                </c:pt>
                <c:pt idx="5377">
                  <c:v>25.73</c:v>
                </c:pt>
                <c:pt idx="5378">
                  <c:v>26.24</c:v>
                </c:pt>
                <c:pt idx="5379">
                  <c:v>26.1</c:v>
                </c:pt>
                <c:pt idx="5380">
                  <c:v>24.33000000000001</c:v>
                </c:pt>
                <c:pt idx="5381">
                  <c:v>24.59</c:v>
                </c:pt>
                <c:pt idx="5382">
                  <c:v>26.43999999999999</c:v>
                </c:pt>
                <c:pt idx="5383">
                  <c:v>25.49</c:v>
                </c:pt>
                <c:pt idx="5384">
                  <c:v>25.66</c:v>
                </c:pt>
                <c:pt idx="5385">
                  <c:v>27.45999999999999</c:v>
                </c:pt>
                <c:pt idx="5386">
                  <c:v>26.7</c:v>
                </c:pt>
                <c:pt idx="5387">
                  <c:v>27.37</c:v>
                </c:pt>
                <c:pt idx="5388">
                  <c:v>24.45</c:v>
                </c:pt>
                <c:pt idx="5389">
                  <c:v>27.21</c:v>
                </c:pt>
                <c:pt idx="5390">
                  <c:v>26.05</c:v>
                </c:pt>
                <c:pt idx="5391">
                  <c:v>23.89</c:v>
                </c:pt>
                <c:pt idx="5392">
                  <c:v>23.19</c:v>
                </c:pt>
                <c:pt idx="5393">
                  <c:v>21.31000000000001</c:v>
                </c:pt>
                <c:pt idx="5394">
                  <c:v>22.555</c:v>
                </c:pt>
                <c:pt idx="5395">
                  <c:v>23.8</c:v>
                </c:pt>
                <c:pt idx="5396">
                  <c:v>23.25</c:v>
                </c:pt>
                <c:pt idx="5397">
                  <c:v>22.81000000000001</c:v>
                </c:pt>
                <c:pt idx="5398">
                  <c:v>21.99</c:v>
                </c:pt>
                <c:pt idx="5399">
                  <c:v>21.21</c:v>
                </c:pt>
                <c:pt idx="5400">
                  <c:v>21.56</c:v>
                </c:pt>
                <c:pt idx="5401">
                  <c:v>22.1</c:v>
                </c:pt>
                <c:pt idx="5402">
                  <c:v>21.72</c:v>
                </c:pt>
                <c:pt idx="5403">
                  <c:v>22.01</c:v>
                </c:pt>
                <c:pt idx="5404">
                  <c:v>21.5</c:v>
                </c:pt>
                <c:pt idx="5405">
                  <c:v>22.35</c:v>
                </c:pt>
                <c:pt idx="5406">
                  <c:v>22.51</c:v>
                </c:pt>
                <c:pt idx="5407">
                  <c:v>23.87</c:v>
                </c:pt>
                <c:pt idx="5408">
                  <c:v>21.71</c:v>
                </c:pt>
                <c:pt idx="5409">
                  <c:v>22.54</c:v>
                </c:pt>
                <c:pt idx="5410">
                  <c:v>22.6</c:v>
                </c:pt>
                <c:pt idx="5411">
                  <c:v>23.25</c:v>
                </c:pt>
                <c:pt idx="5412">
                  <c:v>23.7</c:v>
                </c:pt>
                <c:pt idx="5413">
                  <c:v>22.5</c:v>
                </c:pt>
                <c:pt idx="5414">
                  <c:v>23.53</c:v>
                </c:pt>
                <c:pt idx="5415">
                  <c:v>21.75999999999999</c:v>
                </c:pt>
                <c:pt idx="5416">
                  <c:v>21.49</c:v>
                </c:pt>
                <c:pt idx="5417">
                  <c:v>21.56</c:v>
                </c:pt>
                <c:pt idx="5418">
                  <c:v>20.71</c:v>
                </c:pt>
                <c:pt idx="5419">
                  <c:v>18.95999999999999</c:v>
                </c:pt>
                <c:pt idx="5420">
                  <c:v>18.93</c:v>
                </c:pt>
                <c:pt idx="5421">
                  <c:v>19.07</c:v>
                </c:pt>
                <c:pt idx="5422">
                  <c:v>19.88</c:v>
                </c:pt>
                <c:pt idx="5423">
                  <c:v>19.03</c:v>
                </c:pt>
                <c:pt idx="5424">
                  <c:v>19.09</c:v>
                </c:pt>
                <c:pt idx="5425">
                  <c:v>20.63000000000001</c:v>
                </c:pt>
                <c:pt idx="5426">
                  <c:v>19.79</c:v>
                </c:pt>
                <c:pt idx="5427">
                  <c:v>19.27</c:v>
                </c:pt>
                <c:pt idx="5428">
                  <c:v>18.77999999999999</c:v>
                </c:pt>
                <c:pt idx="5429">
                  <c:v>19.85</c:v>
                </c:pt>
                <c:pt idx="5430">
                  <c:v>20.22</c:v>
                </c:pt>
                <c:pt idx="5431">
                  <c:v>20.71</c:v>
                </c:pt>
                <c:pt idx="5432">
                  <c:v>20.88</c:v>
                </c:pt>
                <c:pt idx="5433">
                  <c:v>21.2</c:v>
                </c:pt>
                <c:pt idx="5434">
                  <c:v>21.83000000000001</c:v>
                </c:pt>
                <c:pt idx="5435">
                  <c:v>21.57</c:v>
                </c:pt>
                <c:pt idx="5436">
                  <c:v>19.56</c:v>
                </c:pt>
                <c:pt idx="5437">
                  <c:v>18.52</c:v>
                </c:pt>
                <c:pt idx="5438">
                  <c:v>18.26</c:v>
                </c:pt>
                <c:pt idx="5439">
                  <c:v>18.29</c:v>
                </c:pt>
                <c:pt idx="5440">
                  <c:v>19.07999999999999</c:v>
                </c:pt>
                <c:pt idx="5441">
                  <c:v>18.47</c:v>
                </c:pt>
                <c:pt idx="5442">
                  <c:v>18.64</c:v>
                </c:pt>
                <c:pt idx="5443">
                  <c:v>20.61000000000001</c:v>
                </c:pt>
                <c:pt idx="5444">
                  <c:v>20.2</c:v>
                </c:pt>
                <c:pt idx="5445">
                  <c:v>22.58</c:v>
                </c:pt>
                <c:pt idx="5446">
                  <c:v>21.75999999999999</c:v>
                </c:pt>
                <c:pt idx="5447">
                  <c:v>18.75</c:v>
                </c:pt>
                <c:pt idx="5448">
                  <c:v>18.04</c:v>
                </c:pt>
                <c:pt idx="5449">
                  <c:v>18.37</c:v>
                </c:pt>
                <c:pt idx="5450">
                  <c:v>20.63000000000001</c:v>
                </c:pt>
                <c:pt idx="5451">
                  <c:v>19.56</c:v>
                </c:pt>
                <c:pt idx="5452">
                  <c:v>20.89</c:v>
                </c:pt>
                <c:pt idx="5453">
                  <c:v>22.22</c:v>
                </c:pt>
                <c:pt idx="5454">
                  <c:v>21.53</c:v>
                </c:pt>
                <c:pt idx="5455">
                  <c:v>23.54</c:v>
                </c:pt>
                <c:pt idx="5456">
                  <c:v>21.36</c:v>
                </c:pt>
                <c:pt idx="5457">
                  <c:v>19.39</c:v>
                </c:pt>
                <c:pt idx="5458">
                  <c:v>18.01000000000001</c:v>
                </c:pt>
                <c:pt idx="5459">
                  <c:v>18.02</c:v>
                </c:pt>
                <c:pt idx="5460">
                  <c:v>17.98999999999998</c:v>
                </c:pt>
                <c:pt idx="5461">
                  <c:v>17.73999999999999</c:v>
                </c:pt>
                <c:pt idx="5462">
                  <c:v>17.25</c:v>
                </c:pt>
                <c:pt idx="5463">
                  <c:v>17.61000000000001</c:v>
                </c:pt>
                <c:pt idx="5464">
                  <c:v>17.55</c:v>
                </c:pt>
                <c:pt idx="5465">
                  <c:v>17.61000000000001</c:v>
                </c:pt>
                <c:pt idx="5466">
                  <c:v>17.93999999999999</c:v>
                </c:pt>
                <c:pt idx="5467">
                  <c:v>17.39</c:v>
                </c:pt>
                <c:pt idx="5468">
                  <c:v>16.11000000000001</c:v>
                </c:pt>
                <c:pt idx="5469">
                  <c:v>16.41</c:v>
                </c:pt>
                <c:pt idx="5470">
                  <c:v>16.48999999999998</c:v>
                </c:pt>
                <c:pt idx="5471">
                  <c:v>15.45</c:v>
                </c:pt>
                <c:pt idx="5472">
                  <c:v>16.47</c:v>
                </c:pt>
                <c:pt idx="5473">
                  <c:v>17.07</c:v>
                </c:pt>
                <c:pt idx="5474">
                  <c:v>17.67000000000001</c:v>
                </c:pt>
                <c:pt idx="5475">
                  <c:v>17.52</c:v>
                </c:pt>
                <c:pt idx="5476">
                  <c:v>17.27999999999999</c:v>
                </c:pt>
                <c:pt idx="5477">
                  <c:v>17.52</c:v>
                </c:pt>
                <c:pt idx="5478">
                  <c:v>17.75</c:v>
                </c:pt>
                <c:pt idx="5479">
                  <c:v>17.61000000000001</c:v>
                </c:pt>
                <c:pt idx="5480">
                  <c:v>17.38</c:v>
                </c:pt>
                <c:pt idx="5481">
                  <c:v>17.02</c:v>
                </c:pt>
                <c:pt idx="5482">
                  <c:v>17.4</c:v>
                </c:pt>
                <c:pt idx="5483">
                  <c:v>17.14</c:v>
                </c:pt>
                <c:pt idx="5484">
                  <c:v>17.54</c:v>
                </c:pt>
                <c:pt idx="5485">
                  <c:v>16.89</c:v>
                </c:pt>
                <c:pt idx="5486">
                  <c:v>16.23999999999999</c:v>
                </c:pt>
                <c:pt idx="5487">
                  <c:v>16.39</c:v>
                </c:pt>
                <c:pt idx="5488">
                  <c:v>15.46</c:v>
                </c:pt>
                <c:pt idx="5489">
                  <c:v>15.665</c:v>
                </c:pt>
                <c:pt idx="5490">
                  <c:v>15.87</c:v>
                </c:pt>
                <c:pt idx="5491">
                  <c:v>17.31</c:v>
                </c:pt>
                <c:pt idx="5492">
                  <c:v>17.98999999999998</c:v>
                </c:pt>
                <c:pt idx="5493">
                  <c:v>18.47</c:v>
                </c:pt>
                <c:pt idx="5494">
                  <c:v>17.65</c:v>
                </c:pt>
                <c:pt idx="5495">
                  <c:v>17.59</c:v>
                </c:pt>
                <c:pt idx="5496">
                  <c:v>16.64</c:v>
                </c:pt>
                <c:pt idx="5497">
                  <c:v>16.15</c:v>
                </c:pt>
                <c:pt idx="5498">
                  <c:v>20.04</c:v>
                </c:pt>
                <c:pt idx="5499">
                  <c:v>19.53</c:v>
                </c:pt>
                <c:pt idx="5500">
                  <c:v>17.63000000000001</c:v>
                </c:pt>
                <c:pt idx="5501">
                  <c:v>17.3</c:v>
                </c:pt>
                <c:pt idx="5502">
                  <c:v>16.69</c:v>
                </c:pt>
                <c:pt idx="5503">
                  <c:v>15.93</c:v>
                </c:pt>
                <c:pt idx="5504">
                  <c:v>16.27999999999999</c:v>
                </c:pt>
                <c:pt idx="5505">
                  <c:v>15.81</c:v>
                </c:pt>
                <c:pt idx="5506">
                  <c:v>15.87</c:v>
                </c:pt>
                <c:pt idx="5507">
                  <c:v>16.09</c:v>
                </c:pt>
                <c:pt idx="5508">
                  <c:v>15.69</c:v>
                </c:pt>
                <c:pt idx="5509">
                  <c:v>15.95</c:v>
                </c:pt>
                <c:pt idx="5510">
                  <c:v>16.37</c:v>
                </c:pt>
                <c:pt idx="5511">
                  <c:v>16.72</c:v>
                </c:pt>
                <c:pt idx="5512">
                  <c:v>16.59</c:v>
                </c:pt>
                <c:pt idx="5513">
                  <c:v>16.43</c:v>
                </c:pt>
                <c:pt idx="5514">
                  <c:v>18.61500000000001</c:v>
                </c:pt>
                <c:pt idx="5515">
                  <c:v>20.8</c:v>
                </c:pt>
                <c:pt idx="5516">
                  <c:v>22.13000000000001</c:v>
                </c:pt>
                <c:pt idx="5517">
                  <c:v>21.32</c:v>
                </c:pt>
                <c:pt idx="5518">
                  <c:v>19.22</c:v>
                </c:pt>
                <c:pt idx="5519">
                  <c:v>18.35</c:v>
                </c:pt>
                <c:pt idx="5520">
                  <c:v>21.01</c:v>
                </c:pt>
                <c:pt idx="5521">
                  <c:v>20.7</c:v>
                </c:pt>
                <c:pt idx="5522">
                  <c:v>18.6</c:v>
                </c:pt>
                <c:pt idx="5523">
                  <c:v>19.06</c:v>
                </c:pt>
                <c:pt idx="5524">
                  <c:v>20.66</c:v>
                </c:pt>
                <c:pt idx="5525">
                  <c:v>19.82</c:v>
                </c:pt>
                <c:pt idx="5526">
                  <c:v>20.22</c:v>
                </c:pt>
                <c:pt idx="5527">
                  <c:v>21.88</c:v>
                </c:pt>
                <c:pt idx="5528">
                  <c:v>20.07999999999999</c:v>
                </c:pt>
                <c:pt idx="5529">
                  <c:v>21.13000000000001</c:v>
                </c:pt>
                <c:pt idx="5530">
                  <c:v>24.32</c:v>
                </c:pt>
                <c:pt idx="5531">
                  <c:v>29.4</c:v>
                </c:pt>
                <c:pt idx="5532">
                  <c:v>26.37</c:v>
                </c:pt>
                <c:pt idx="5533">
                  <c:v>24.43999999999999</c:v>
                </c:pt>
                <c:pt idx="5534">
                  <c:v>20.61000000000001</c:v>
                </c:pt>
                <c:pt idx="5535">
                  <c:v>20.21</c:v>
                </c:pt>
                <c:pt idx="5536">
                  <c:v>19.17000000000001</c:v>
                </c:pt>
                <c:pt idx="5537">
                  <c:v>18.0</c:v>
                </c:pt>
                <c:pt idx="5538">
                  <c:v>17.91</c:v>
                </c:pt>
                <c:pt idx="5539">
                  <c:v>19.43999999999999</c:v>
                </c:pt>
                <c:pt idx="5540">
                  <c:v>18.16</c:v>
                </c:pt>
                <c:pt idx="5541">
                  <c:v>17.71</c:v>
                </c:pt>
                <c:pt idx="5542">
                  <c:v>17.73999999999999</c:v>
                </c:pt>
                <c:pt idx="5543">
                  <c:v>17.4</c:v>
                </c:pt>
                <c:pt idx="5544">
                  <c:v>17.5</c:v>
                </c:pt>
                <c:pt idx="5545">
                  <c:v>17.25</c:v>
                </c:pt>
                <c:pt idx="5546">
                  <c:v>16.9</c:v>
                </c:pt>
                <c:pt idx="5547">
                  <c:v>17.11000000000001</c:v>
                </c:pt>
                <c:pt idx="5548">
                  <c:v>17.87</c:v>
                </c:pt>
                <c:pt idx="5549">
                  <c:v>16.59</c:v>
                </c:pt>
                <c:pt idx="5550">
                  <c:v>17.09</c:v>
                </c:pt>
                <c:pt idx="5551">
                  <c:v>16.92</c:v>
                </c:pt>
                <c:pt idx="5552">
                  <c:v>16.27</c:v>
                </c:pt>
                <c:pt idx="5553">
                  <c:v>15.32</c:v>
                </c:pt>
                <c:pt idx="5554">
                  <c:v>16.95999999999999</c:v>
                </c:pt>
                <c:pt idx="5555">
                  <c:v>15.83</c:v>
                </c:pt>
                <c:pt idx="5556">
                  <c:v>15.07</c:v>
                </c:pt>
                <c:pt idx="5557">
                  <c:v>14.69</c:v>
                </c:pt>
                <c:pt idx="5558">
                  <c:v>15.23</c:v>
                </c:pt>
                <c:pt idx="5559">
                  <c:v>15.77</c:v>
                </c:pt>
                <c:pt idx="5560">
                  <c:v>15.62</c:v>
                </c:pt>
                <c:pt idx="5561">
                  <c:v>15.35</c:v>
                </c:pt>
                <c:pt idx="5562">
                  <c:v>14.62</c:v>
                </c:pt>
                <c:pt idx="5563">
                  <c:v>14.75</c:v>
                </c:pt>
                <c:pt idx="5564">
                  <c:v>15.99</c:v>
                </c:pt>
                <c:pt idx="5565">
                  <c:v>16.7</c:v>
                </c:pt>
                <c:pt idx="5566">
                  <c:v>17.07999999999999</c:v>
                </c:pt>
                <c:pt idx="5567">
                  <c:v>18.2</c:v>
                </c:pt>
                <c:pt idx="5568">
                  <c:v>18.4</c:v>
                </c:pt>
                <c:pt idx="5569">
                  <c:v>17.16</c:v>
                </c:pt>
                <c:pt idx="5570">
                  <c:v>15.91</c:v>
                </c:pt>
                <c:pt idx="5571">
                  <c:v>16.95</c:v>
                </c:pt>
                <c:pt idx="5572">
                  <c:v>16.03</c:v>
                </c:pt>
                <c:pt idx="5573">
                  <c:v>17.07</c:v>
                </c:pt>
                <c:pt idx="5574">
                  <c:v>18.23999999999999</c:v>
                </c:pt>
                <c:pt idx="5575">
                  <c:v>17.55</c:v>
                </c:pt>
                <c:pt idx="5576">
                  <c:v>16.23</c:v>
                </c:pt>
                <c:pt idx="5577">
                  <c:v>15.52</c:v>
                </c:pt>
                <c:pt idx="5578">
                  <c:v>17.43</c:v>
                </c:pt>
                <c:pt idx="5579">
                  <c:v>18.27</c:v>
                </c:pt>
                <c:pt idx="5580">
                  <c:v>17.82</c:v>
                </c:pt>
                <c:pt idx="5581">
                  <c:v>17.07</c:v>
                </c:pt>
                <c:pt idx="5582">
                  <c:v>16.09</c:v>
                </c:pt>
                <c:pt idx="5583">
                  <c:v>15.98</c:v>
                </c:pt>
                <c:pt idx="5584">
                  <c:v>15.715</c:v>
                </c:pt>
                <c:pt idx="5585">
                  <c:v>15.45</c:v>
                </c:pt>
                <c:pt idx="5586">
                  <c:v>18.3</c:v>
                </c:pt>
                <c:pt idx="5587">
                  <c:v>18.09</c:v>
                </c:pt>
                <c:pt idx="5588">
                  <c:v>17.95</c:v>
                </c:pt>
                <c:pt idx="5589">
                  <c:v>18.48999999999998</c:v>
                </c:pt>
                <c:pt idx="5590">
                  <c:v>18.07</c:v>
                </c:pt>
                <c:pt idx="5591">
                  <c:v>18.79</c:v>
                </c:pt>
                <c:pt idx="5592">
                  <c:v>17.77</c:v>
                </c:pt>
                <c:pt idx="5593">
                  <c:v>18.86</c:v>
                </c:pt>
                <c:pt idx="5594">
                  <c:v>19.61000000000001</c:v>
                </c:pt>
                <c:pt idx="5595">
                  <c:v>18.26</c:v>
                </c:pt>
                <c:pt idx="5596">
                  <c:v>21.32</c:v>
                </c:pt>
                <c:pt idx="5597">
                  <c:v>22.73</c:v>
                </c:pt>
                <c:pt idx="5598">
                  <c:v>21.85</c:v>
                </c:pt>
                <c:pt idx="5599">
                  <c:v>19.98999999999998</c:v>
                </c:pt>
                <c:pt idx="5600">
                  <c:v>18.86</c:v>
                </c:pt>
                <c:pt idx="5601">
                  <c:v>18.52</c:v>
                </c:pt>
                <c:pt idx="5602">
                  <c:v>19.29</c:v>
                </c:pt>
                <c:pt idx="5603">
                  <c:v>21.1</c:v>
                </c:pt>
                <c:pt idx="5604">
                  <c:v>20.56</c:v>
                </c:pt>
                <c:pt idx="5605">
                  <c:v>19.17000000000001</c:v>
                </c:pt>
                <c:pt idx="5606">
                  <c:v>17.27</c:v>
                </c:pt>
                <c:pt idx="5607">
                  <c:v>16.52</c:v>
                </c:pt>
                <c:pt idx="5608">
                  <c:v>15.87</c:v>
                </c:pt>
                <c:pt idx="5609">
                  <c:v>15.965</c:v>
                </c:pt>
                <c:pt idx="5610">
                  <c:v>16.06</c:v>
                </c:pt>
                <c:pt idx="5611">
                  <c:v>16.34</c:v>
                </c:pt>
                <c:pt idx="5612">
                  <c:v>15.95</c:v>
                </c:pt>
                <c:pt idx="5613">
                  <c:v>15.95</c:v>
                </c:pt>
                <c:pt idx="5614">
                  <c:v>18.39</c:v>
                </c:pt>
                <c:pt idx="5615">
                  <c:v>19.87</c:v>
                </c:pt>
                <c:pt idx="5616">
                  <c:v>19.91</c:v>
                </c:pt>
                <c:pt idx="5617">
                  <c:v>20.8</c:v>
                </c:pt>
                <c:pt idx="5618">
                  <c:v>19.53</c:v>
                </c:pt>
                <c:pt idx="5619">
                  <c:v>20.95</c:v>
                </c:pt>
                <c:pt idx="5620">
                  <c:v>19.21</c:v>
                </c:pt>
                <c:pt idx="5621">
                  <c:v>19.09</c:v>
                </c:pt>
                <c:pt idx="5622">
                  <c:v>17.56</c:v>
                </c:pt>
                <c:pt idx="5623">
                  <c:v>17.52</c:v>
                </c:pt>
                <c:pt idx="5624">
                  <c:v>19.35</c:v>
                </c:pt>
                <c:pt idx="5625">
                  <c:v>20.23</c:v>
                </c:pt>
                <c:pt idx="5626">
                  <c:v>22.97999999999999</c:v>
                </c:pt>
                <c:pt idx="5627">
                  <c:v>23.74</c:v>
                </c:pt>
                <c:pt idx="5628">
                  <c:v>25.25</c:v>
                </c:pt>
                <c:pt idx="5629">
                  <c:v>23.66</c:v>
                </c:pt>
                <c:pt idx="5630">
                  <c:v>24.79</c:v>
                </c:pt>
                <c:pt idx="5631">
                  <c:v>23.38</c:v>
                </c:pt>
                <c:pt idx="5632">
                  <c:v>31.66</c:v>
                </c:pt>
                <c:pt idx="5633">
                  <c:v>32.0</c:v>
                </c:pt>
                <c:pt idx="5634">
                  <c:v>48.0</c:v>
                </c:pt>
                <c:pt idx="5635">
                  <c:v>35.06</c:v>
                </c:pt>
                <c:pt idx="5636">
                  <c:v>42.99</c:v>
                </c:pt>
                <c:pt idx="5637">
                  <c:v>39.0</c:v>
                </c:pt>
                <c:pt idx="5638">
                  <c:v>36.36</c:v>
                </c:pt>
                <c:pt idx="5639">
                  <c:v>31.87</c:v>
                </c:pt>
                <c:pt idx="5640">
                  <c:v>32.85</c:v>
                </c:pt>
                <c:pt idx="5641">
                  <c:v>31.58</c:v>
                </c:pt>
                <c:pt idx="5642">
                  <c:v>42.67</c:v>
                </c:pt>
                <c:pt idx="5643">
                  <c:v>43.05</c:v>
                </c:pt>
                <c:pt idx="5644">
                  <c:v>42.44</c:v>
                </c:pt>
                <c:pt idx="5645">
                  <c:v>36.27</c:v>
                </c:pt>
                <c:pt idx="5646">
                  <c:v>35.9</c:v>
                </c:pt>
                <c:pt idx="5647">
                  <c:v>39.76000000000001</c:v>
                </c:pt>
                <c:pt idx="5648">
                  <c:v>35.59</c:v>
                </c:pt>
                <c:pt idx="5649">
                  <c:v>32.28</c:v>
                </c:pt>
                <c:pt idx="5650">
                  <c:v>32.89</c:v>
                </c:pt>
                <c:pt idx="5651">
                  <c:v>31.62</c:v>
                </c:pt>
                <c:pt idx="5652">
                  <c:v>31.82</c:v>
                </c:pt>
                <c:pt idx="5653">
                  <c:v>33.92</c:v>
                </c:pt>
                <c:pt idx="5654">
                  <c:v>35.46</c:v>
                </c:pt>
                <c:pt idx="5655">
                  <c:v>37.0</c:v>
                </c:pt>
                <c:pt idx="5656">
                  <c:v>33.38</c:v>
                </c:pt>
                <c:pt idx="5657">
                  <c:v>34.32</c:v>
                </c:pt>
                <c:pt idx="5658">
                  <c:v>38.52</c:v>
                </c:pt>
                <c:pt idx="5659">
                  <c:v>38.59</c:v>
                </c:pt>
                <c:pt idx="5660">
                  <c:v>36.91</c:v>
                </c:pt>
                <c:pt idx="5661">
                  <c:v>34.6</c:v>
                </c:pt>
                <c:pt idx="5662">
                  <c:v>31.97</c:v>
                </c:pt>
                <c:pt idx="5663">
                  <c:v>30.97999999999999</c:v>
                </c:pt>
                <c:pt idx="5664">
                  <c:v>32.73000000000001</c:v>
                </c:pt>
                <c:pt idx="5665">
                  <c:v>32.86</c:v>
                </c:pt>
                <c:pt idx="5666">
                  <c:v>37.32</c:v>
                </c:pt>
                <c:pt idx="5667">
                  <c:v>41.35</c:v>
                </c:pt>
                <c:pt idx="5668">
                  <c:v>41.25</c:v>
                </c:pt>
                <c:pt idx="5669">
                  <c:v>39.02</c:v>
                </c:pt>
                <c:pt idx="5670">
                  <c:v>37.71</c:v>
                </c:pt>
                <c:pt idx="5671">
                  <c:v>41.08</c:v>
                </c:pt>
                <c:pt idx="5672">
                  <c:v>38.84</c:v>
                </c:pt>
                <c:pt idx="5673">
                  <c:v>42.96</c:v>
                </c:pt>
                <c:pt idx="5674">
                  <c:v>45.45</c:v>
                </c:pt>
                <c:pt idx="5675">
                  <c:v>40.82</c:v>
                </c:pt>
                <c:pt idx="5676">
                  <c:v>37.81</c:v>
                </c:pt>
                <c:pt idx="5677">
                  <c:v>36.27</c:v>
                </c:pt>
                <c:pt idx="5678">
                  <c:v>36.2</c:v>
                </c:pt>
                <c:pt idx="5679">
                  <c:v>33.02</c:v>
                </c:pt>
                <c:pt idx="5680">
                  <c:v>32.86</c:v>
                </c:pt>
              </c:numCache>
            </c:numRef>
          </c:val>
        </c:ser>
        <c:dLbls/>
        <c:marker val="1"/>
        <c:axId val="552761736"/>
        <c:axId val="507284792"/>
      </c:lineChart>
      <c:dateAx>
        <c:axId val="552761736"/>
        <c:scaling>
          <c:orientation val="minMax"/>
        </c:scaling>
        <c:axPos val="b"/>
        <c:numFmt formatCode="yyyy" sourceLinked="0"/>
        <c:tickLblPos val="nextTo"/>
        <c:crossAx val="507284792"/>
        <c:crosses val="autoZero"/>
        <c:auto val="1"/>
        <c:lblOffset val="100"/>
        <c:baseTimeUnit val="days"/>
        <c:majorUnit val="2.0"/>
        <c:majorTimeUnit val="years"/>
      </c:dateAx>
      <c:valAx>
        <c:axId val="507284792"/>
        <c:scaling>
          <c:orientation val="minMax"/>
        </c:scaling>
        <c:axPos val="l"/>
        <c:majorGridlines>
          <c:spPr>
            <a:ln>
              <a:solidFill>
                <a:schemeClr val="accent6"/>
              </a:solidFill>
              <a:prstDash val="dash"/>
            </a:ln>
          </c:spPr>
        </c:majorGridlines>
        <c:title>
          <c:tx>
            <c:rich>
              <a:bodyPr rot="-5400000" vert="horz"/>
              <a:lstStyle/>
              <a:p>
                <a:pPr>
                  <a:defRPr/>
                </a:pPr>
                <a:r>
                  <a:rPr lang="en-US"/>
                  <a:t>VIX Index Value (%)</a:t>
                </a:r>
              </a:p>
            </c:rich>
          </c:tx>
        </c:title>
        <c:numFmt formatCode="#,##0&quot;%&quot;" sourceLinked="0"/>
        <c:tickLblPos val="nextTo"/>
        <c:spPr>
          <a:noFill/>
          <a:ln>
            <a:noFill/>
          </a:ln>
        </c:spPr>
        <c:crossAx val="552761736"/>
        <c:crosses val="autoZero"/>
        <c:crossBetween val="between"/>
        <c:majorUnit val="20.0"/>
      </c:valAx>
    </c:plotArea>
    <c:plotVisOnly val="1"/>
    <c:dispBlanksAs val="gap"/>
  </c:chart>
  <c:txPr>
    <a:bodyPr/>
    <a:lstStyle/>
    <a:p>
      <a:pPr>
        <a:defRPr sz="1200" b="1">
          <a:latin typeface="Arial" pitchFamily="34" charset="0"/>
          <a:cs typeface="Arial"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90781820110799"/>
          <c:y val="0.0506507661118631"/>
          <c:w val="0.885785256632025"/>
          <c:h val="0.881340279886923"/>
        </c:manualLayout>
      </c:layout>
      <c:lineChart>
        <c:grouping val="standard"/>
        <c:ser>
          <c:idx val="0"/>
          <c:order val="0"/>
          <c:spPr>
            <a:ln w="38100">
              <a:solidFill>
                <a:schemeClr val="accent2">
                  <a:lumMod val="75000"/>
                </a:schemeClr>
              </a:solidFill>
            </a:ln>
          </c:spPr>
          <c:marker>
            <c:symbol val="none"/>
          </c:marker>
          <c:cat>
            <c:numRef>
              <c:f>'CB Consumer Confidence'!$B$7:$B$411</c:f>
              <c:numCache>
                <c:formatCode>m/d/yyyy</c:formatCode>
                <c:ptCount val="405"/>
                <c:pt idx="0">
                  <c:v>28491.0</c:v>
                </c:pt>
                <c:pt idx="1">
                  <c:v>28522.0</c:v>
                </c:pt>
                <c:pt idx="2">
                  <c:v>28550.0</c:v>
                </c:pt>
                <c:pt idx="3">
                  <c:v>28581.0</c:v>
                </c:pt>
                <c:pt idx="4">
                  <c:v>28611.0</c:v>
                </c:pt>
                <c:pt idx="5">
                  <c:v>28642.0</c:v>
                </c:pt>
                <c:pt idx="6">
                  <c:v>28672.0</c:v>
                </c:pt>
                <c:pt idx="7">
                  <c:v>28703.0</c:v>
                </c:pt>
                <c:pt idx="8">
                  <c:v>28734.0</c:v>
                </c:pt>
                <c:pt idx="9">
                  <c:v>28764.0</c:v>
                </c:pt>
                <c:pt idx="10">
                  <c:v>28795.0</c:v>
                </c:pt>
                <c:pt idx="11">
                  <c:v>28825.0</c:v>
                </c:pt>
                <c:pt idx="12">
                  <c:v>28856.0</c:v>
                </c:pt>
                <c:pt idx="13">
                  <c:v>28887.0</c:v>
                </c:pt>
                <c:pt idx="14">
                  <c:v>28915.0</c:v>
                </c:pt>
                <c:pt idx="15">
                  <c:v>28946.0</c:v>
                </c:pt>
                <c:pt idx="16">
                  <c:v>28976.0</c:v>
                </c:pt>
                <c:pt idx="17">
                  <c:v>29007.0</c:v>
                </c:pt>
                <c:pt idx="18">
                  <c:v>29037.0</c:v>
                </c:pt>
                <c:pt idx="19">
                  <c:v>29068.0</c:v>
                </c:pt>
                <c:pt idx="20">
                  <c:v>29099.0</c:v>
                </c:pt>
                <c:pt idx="21">
                  <c:v>29129.0</c:v>
                </c:pt>
                <c:pt idx="22">
                  <c:v>29160.0</c:v>
                </c:pt>
                <c:pt idx="23">
                  <c:v>29190.0</c:v>
                </c:pt>
                <c:pt idx="24">
                  <c:v>29221.0</c:v>
                </c:pt>
                <c:pt idx="25">
                  <c:v>29252.0</c:v>
                </c:pt>
                <c:pt idx="26">
                  <c:v>29281.0</c:v>
                </c:pt>
                <c:pt idx="27">
                  <c:v>29312.0</c:v>
                </c:pt>
                <c:pt idx="28">
                  <c:v>29342.0</c:v>
                </c:pt>
                <c:pt idx="29">
                  <c:v>29373.0</c:v>
                </c:pt>
                <c:pt idx="30">
                  <c:v>29403.0</c:v>
                </c:pt>
                <c:pt idx="31">
                  <c:v>29434.0</c:v>
                </c:pt>
                <c:pt idx="32">
                  <c:v>29465.0</c:v>
                </c:pt>
                <c:pt idx="33">
                  <c:v>29495.0</c:v>
                </c:pt>
                <c:pt idx="34">
                  <c:v>29526.0</c:v>
                </c:pt>
                <c:pt idx="35">
                  <c:v>29556.0</c:v>
                </c:pt>
                <c:pt idx="36">
                  <c:v>29587.0</c:v>
                </c:pt>
                <c:pt idx="37">
                  <c:v>29618.0</c:v>
                </c:pt>
                <c:pt idx="38">
                  <c:v>29646.0</c:v>
                </c:pt>
                <c:pt idx="39">
                  <c:v>29677.0</c:v>
                </c:pt>
                <c:pt idx="40">
                  <c:v>29707.0</c:v>
                </c:pt>
                <c:pt idx="41">
                  <c:v>29738.0</c:v>
                </c:pt>
                <c:pt idx="42">
                  <c:v>29768.0</c:v>
                </c:pt>
                <c:pt idx="43">
                  <c:v>29799.0</c:v>
                </c:pt>
                <c:pt idx="44">
                  <c:v>29830.0</c:v>
                </c:pt>
                <c:pt idx="45">
                  <c:v>29860.0</c:v>
                </c:pt>
                <c:pt idx="46">
                  <c:v>29891.0</c:v>
                </c:pt>
                <c:pt idx="47">
                  <c:v>29921.0</c:v>
                </c:pt>
                <c:pt idx="48">
                  <c:v>29952.0</c:v>
                </c:pt>
                <c:pt idx="49">
                  <c:v>29983.0</c:v>
                </c:pt>
                <c:pt idx="50">
                  <c:v>30011.0</c:v>
                </c:pt>
                <c:pt idx="51">
                  <c:v>30042.0</c:v>
                </c:pt>
                <c:pt idx="52">
                  <c:v>30072.0</c:v>
                </c:pt>
                <c:pt idx="53">
                  <c:v>30103.0</c:v>
                </c:pt>
                <c:pt idx="54">
                  <c:v>30133.0</c:v>
                </c:pt>
                <c:pt idx="55">
                  <c:v>30164.0</c:v>
                </c:pt>
                <c:pt idx="56">
                  <c:v>30195.0</c:v>
                </c:pt>
                <c:pt idx="57">
                  <c:v>30225.0</c:v>
                </c:pt>
                <c:pt idx="58">
                  <c:v>30256.0</c:v>
                </c:pt>
                <c:pt idx="59">
                  <c:v>30286.0</c:v>
                </c:pt>
                <c:pt idx="60">
                  <c:v>30317.0</c:v>
                </c:pt>
                <c:pt idx="61">
                  <c:v>30348.0</c:v>
                </c:pt>
                <c:pt idx="62">
                  <c:v>30376.0</c:v>
                </c:pt>
                <c:pt idx="63">
                  <c:v>30407.0</c:v>
                </c:pt>
                <c:pt idx="64">
                  <c:v>30437.0</c:v>
                </c:pt>
                <c:pt idx="65">
                  <c:v>30468.0</c:v>
                </c:pt>
                <c:pt idx="66">
                  <c:v>30498.0</c:v>
                </c:pt>
                <c:pt idx="67">
                  <c:v>30529.0</c:v>
                </c:pt>
                <c:pt idx="68">
                  <c:v>30560.0</c:v>
                </c:pt>
                <c:pt idx="69">
                  <c:v>30590.0</c:v>
                </c:pt>
                <c:pt idx="70">
                  <c:v>30621.0</c:v>
                </c:pt>
                <c:pt idx="71">
                  <c:v>30651.0</c:v>
                </c:pt>
                <c:pt idx="72">
                  <c:v>30682.0</c:v>
                </c:pt>
                <c:pt idx="73">
                  <c:v>30713.0</c:v>
                </c:pt>
                <c:pt idx="74">
                  <c:v>30742.0</c:v>
                </c:pt>
                <c:pt idx="75">
                  <c:v>30773.0</c:v>
                </c:pt>
                <c:pt idx="76">
                  <c:v>30803.0</c:v>
                </c:pt>
                <c:pt idx="77">
                  <c:v>30834.0</c:v>
                </c:pt>
                <c:pt idx="78">
                  <c:v>30864.0</c:v>
                </c:pt>
                <c:pt idx="79">
                  <c:v>30895.0</c:v>
                </c:pt>
                <c:pt idx="80">
                  <c:v>30926.0</c:v>
                </c:pt>
                <c:pt idx="81">
                  <c:v>30956.0</c:v>
                </c:pt>
                <c:pt idx="82">
                  <c:v>30987.0</c:v>
                </c:pt>
                <c:pt idx="83">
                  <c:v>31017.0</c:v>
                </c:pt>
                <c:pt idx="84">
                  <c:v>31048.0</c:v>
                </c:pt>
                <c:pt idx="85">
                  <c:v>31079.0</c:v>
                </c:pt>
                <c:pt idx="86">
                  <c:v>31107.0</c:v>
                </c:pt>
                <c:pt idx="87">
                  <c:v>31138.0</c:v>
                </c:pt>
                <c:pt idx="88">
                  <c:v>31168.0</c:v>
                </c:pt>
                <c:pt idx="89">
                  <c:v>31199.0</c:v>
                </c:pt>
                <c:pt idx="90">
                  <c:v>31229.0</c:v>
                </c:pt>
                <c:pt idx="91">
                  <c:v>31260.0</c:v>
                </c:pt>
                <c:pt idx="92">
                  <c:v>31291.0</c:v>
                </c:pt>
                <c:pt idx="93">
                  <c:v>31321.0</c:v>
                </c:pt>
                <c:pt idx="94">
                  <c:v>31352.0</c:v>
                </c:pt>
                <c:pt idx="95">
                  <c:v>31382.0</c:v>
                </c:pt>
                <c:pt idx="96">
                  <c:v>31413.0</c:v>
                </c:pt>
                <c:pt idx="97">
                  <c:v>31444.0</c:v>
                </c:pt>
                <c:pt idx="98">
                  <c:v>31472.0</c:v>
                </c:pt>
                <c:pt idx="99">
                  <c:v>31503.0</c:v>
                </c:pt>
                <c:pt idx="100">
                  <c:v>31533.0</c:v>
                </c:pt>
                <c:pt idx="101">
                  <c:v>31564.0</c:v>
                </c:pt>
                <c:pt idx="102">
                  <c:v>31594.0</c:v>
                </c:pt>
                <c:pt idx="103">
                  <c:v>31625.0</c:v>
                </c:pt>
                <c:pt idx="104">
                  <c:v>31656.0</c:v>
                </c:pt>
                <c:pt idx="105">
                  <c:v>31686.0</c:v>
                </c:pt>
                <c:pt idx="106">
                  <c:v>31717.0</c:v>
                </c:pt>
                <c:pt idx="107">
                  <c:v>31747.0</c:v>
                </c:pt>
                <c:pt idx="108">
                  <c:v>31778.0</c:v>
                </c:pt>
                <c:pt idx="109">
                  <c:v>31809.0</c:v>
                </c:pt>
                <c:pt idx="110">
                  <c:v>31837.0</c:v>
                </c:pt>
                <c:pt idx="111">
                  <c:v>31868.0</c:v>
                </c:pt>
                <c:pt idx="112">
                  <c:v>31898.0</c:v>
                </c:pt>
                <c:pt idx="113">
                  <c:v>31929.0</c:v>
                </c:pt>
                <c:pt idx="114">
                  <c:v>31959.0</c:v>
                </c:pt>
                <c:pt idx="115">
                  <c:v>31990.0</c:v>
                </c:pt>
                <c:pt idx="116">
                  <c:v>32021.0</c:v>
                </c:pt>
                <c:pt idx="117">
                  <c:v>32051.0</c:v>
                </c:pt>
                <c:pt idx="118">
                  <c:v>32082.0</c:v>
                </c:pt>
                <c:pt idx="119">
                  <c:v>32112.0</c:v>
                </c:pt>
                <c:pt idx="120">
                  <c:v>32143.0</c:v>
                </c:pt>
                <c:pt idx="121">
                  <c:v>32174.0</c:v>
                </c:pt>
                <c:pt idx="122">
                  <c:v>32203.0</c:v>
                </c:pt>
                <c:pt idx="123">
                  <c:v>32234.0</c:v>
                </c:pt>
                <c:pt idx="124">
                  <c:v>32264.0</c:v>
                </c:pt>
                <c:pt idx="125">
                  <c:v>32295.0</c:v>
                </c:pt>
                <c:pt idx="126">
                  <c:v>32325.0</c:v>
                </c:pt>
                <c:pt idx="127">
                  <c:v>32356.0</c:v>
                </c:pt>
                <c:pt idx="128">
                  <c:v>32387.0</c:v>
                </c:pt>
                <c:pt idx="129">
                  <c:v>32417.0</c:v>
                </c:pt>
                <c:pt idx="130">
                  <c:v>32448.0</c:v>
                </c:pt>
                <c:pt idx="131">
                  <c:v>32478.0</c:v>
                </c:pt>
                <c:pt idx="132">
                  <c:v>32509.0</c:v>
                </c:pt>
                <c:pt idx="133">
                  <c:v>32540.0</c:v>
                </c:pt>
                <c:pt idx="134">
                  <c:v>32568.0</c:v>
                </c:pt>
                <c:pt idx="135">
                  <c:v>32599.0</c:v>
                </c:pt>
                <c:pt idx="136">
                  <c:v>32629.0</c:v>
                </c:pt>
                <c:pt idx="137">
                  <c:v>32660.0</c:v>
                </c:pt>
                <c:pt idx="138">
                  <c:v>32690.0</c:v>
                </c:pt>
                <c:pt idx="139">
                  <c:v>32721.0</c:v>
                </c:pt>
                <c:pt idx="140">
                  <c:v>32752.0</c:v>
                </c:pt>
                <c:pt idx="141">
                  <c:v>32782.0</c:v>
                </c:pt>
                <c:pt idx="142">
                  <c:v>32813.0</c:v>
                </c:pt>
                <c:pt idx="143">
                  <c:v>32843.0</c:v>
                </c:pt>
                <c:pt idx="144">
                  <c:v>32874.0</c:v>
                </c:pt>
                <c:pt idx="145">
                  <c:v>32905.0</c:v>
                </c:pt>
                <c:pt idx="146">
                  <c:v>32933.0</c:v>
                </c:pt>
                <c:pt idx="147">
                  <c:v>32964.0</c:v>
                </c:pt>
                <c:pt idx="148">
                  <c:v>32994.0</c:v>
                </c:pt>
                <c:pt idx="149">
                  <c:v>33025.0</c:v>
                </c:pt>
                <c:pt idx="150">
                  <c:v>33055.0</c:v>
                </c:pt>
                <c:pt idx="151">
                  <c:v>33086.0</c:v>
                </c:pt>
                <c:pt idx="152">
                  <c:v>33117.0</c:v>
                </c:pt>
                <c:pt idx="153">
                  <c:v>33147.0</c:v>
                </c:pt>
                <c:pt idx="154">
                  <c:v>33178.0</c:v>
                </c:pt>
                <c:pt idx="155">
                  <c:v>33208.0</c:v>
                </c:pt>
                <c:pt idx="156">
                  <c:v>33239.0</c:v>
                </c:pt>
                <c:pt idx="157">
                  <c:v>33270.0</c:v>
                </c:pt>
                <c:pt idx="158">
                  <c:v>33298.0</c:v>
                </c:pt>
                <c:pt idx="159">
                  <c:v>33329.0</c:v>
                </c:pt>
                <c:pt idx="160">
                  <c:v>33359.0</c:v>
                </c:pt>
                <c:pt idx="161">
                  <c:v>33390.0</c:v>
                </c:pt>
                <c:pt idx="162">
                  <c:v>33420.0</c:v>
                </c:pt>
                <c:pt idx="163">
                  <c:v>33451.0</c:v>
                </c:pt>
                <c:pt idx="164">
                  <c:v>33482.0</c:v>
                </c:pt>
                <c:pt idx="165">
                  <c:v>33512.0</c:v>
                </c:pt>
                <c:pt idx="166">
                  <c:v>33543.0</c:v>
                </c:pt>
                <c:pt idx="167">
                  <c:v>33573.0</c:v>
                </c:pt>
                <c:pt idx="168">
                  <c:v>33604.0</c:v>
                </c:pt>
                <c:pt idx="169">
                  <c:v>33635.0</c:v>
                </c:pt>
                <c:pt idx="170">
                  <c:v>33664.0</c:v>
                </c:pt>
                <c:pt idx="171">
                  <c:v>33695.0</c:v>
                </c:pt>
                <c:pt idx="172">
                  <c:v>33725.0</c:v>
                </c:pt>
                <c:pt idx="173">
                  <c:v>33756.0</c:v>
                </c:pt>
                <c:pt idx="174">
                  <c:v>33786.0</c:v>
                </c:pt>
                <c:pt idx="175">
                  <c:v>33817.0</c:v>
                </c:pt>
                <c:pt idx="176">
                  <c:v>33848.0</c:v>
                </c:pt>
                <c:pt idx="177">
                  <c:v>33878.0</c:v>
                </c:pt>
                <c:pt idx="178">
                  <c:v>33909.0</c:v>
                </c:pt>
                <c:pt idx="179">
                  <c:v>33939.0</c:v>
                </c:pt>
                <c:pt idx="180">
                  <c:v>33970.0</c:v>
                </c:pt>
                <c:pt idx="181">
                  <c:v>34001.0</c:v>
                </c:pt>
                <c:pt idx="182">
                  <c:v>34029.0</c:v>
                </c:pt>
                <c:pt idx="183">
                  <c:v>34060.0</c:v>
                </c:pt>
                <c:pt idx="184">
                  <c:v>34090.0</c:v>
                </c:pt>
                <c:pt idx="185">
                  <c:v>34121.0</c:v>
                </c:pt>
                <c:pt idx="186">
                  <c:v>34151.0</c:v>
                </c:pt>
                <c:pt idx="187">
                  <c:v>34182.0</c:v>
                </c:pt>
                <c:pt idx="188">
                  <c:v>34213.0</c:v>
                </c:pt>
                <c:pt idx="189">
                  <c:v>34243.0</c:v>
                </c:pt>
                <c:pt idx="190">
                  <c:v>34274.0</c:v>
                </c:pt>
                <c:pt idx="191">
                  <c:v>34304.0</c:v>
                </c:pt>
                <c:pt idx="192">
                  <c:v>34335.0</c:v>
                </c:pt>
                <c:pt idx="193">
                  <c:v>34366.0</c:v>
                </c:pt>
                <c:pt idx="194">
                  <c:v>34394.0</c:v>
                </c:pt>
                <c:pt idx="195">
                  <c:v>34425.0</c:v>
                </c:pt>
                <c:pt idx="196">
                  <c:v>34455.0</c:v>
                </c:pt>
                <c:pt idx="197">
                  <c:v>34486.0</c:v>
                </c:pt>
                <c:pt idx="198">
                  <c:v>34516.0</c:v>
                </c:pt>
                <c:pt idx="199">
                  <c:v>34547.0</c:v>
                </c:pt>
                <c:pt idx="200">
                  <c:v>34578.0</c:v>
                </c:pt>
                <c:pt idx="201">
                  <c:v>34608.0</c:v>
                </c:pt>
                <c:pt idx="202">
                  <c:v>34639.0</c:v>
                </c:pt>
                <c:pt idx="203">
                  <c:v>34669.0</c:v>
                </c:pt>
                <c:pt idx="204">
                  <c:v>34700.0</c:v>
                </c:pt>
                <c:pt idx="205">
                  <c:v>34731.0</c:v>
                </c:pt>
                <c:pt idx="206">
                  <c:v>34759.0</c:v>
                </c:pt>
                <c:pt idx="207">
                  <c:v>34790.0</c:v>
                </c:pt>
                <c:pt idx="208">
                  <c:v>34820.0</c:v>
                </c:pt>
                <c:pt idx="209">
                  <c:v>34851.0</c:v>
                </c:pt>
                <c:pt idx="210">
                  <c:v>34881.0</c:v>
                </c:pt>
                <c:pt idx="211">
                  <c:v>34912.0</c:v>
                </c:pt>
                <c:pt idx="212">
                  <c:v>34943.0</c:v>
                </c:pt>
                <c:pt idx="213">
                  <c:v>34973.0</c:v>
                </c:pt>
                <c:pt idx="214">
                  <c:v>35004.0</c:v>
                </c:pt>
                <c:pt idx="215">
                  <c:v>35034.0</c:v>
                </c:pt>
                <c:pt idx="216">
                  <c:v>35065.0</c:v>
                </c:pt>
                <c:pt idx="217">
                  <c:v>35096.0</c:v>
                </c:pt>
                <c:pt idx="218">
                  <c:v>35125.0</c:v>
                </c:pt>
                <c:pt idx="219">
                  <c:v>35156.0</c:v>
                </c:pt>
                <c:pt idx="220">
                  <c:v>35186.0</c:v>
                </c:pt>
                <c:pt idx="221">
                  <c:v>35217.0</c:v>
                </c:pt>
                <c:pt idx="222">
                  <c:v>35247.0</c:v>
                </c:pt>
                <c:pt idx="223">
                  <c:v>35278.0</c:v>
                </c:pt>
                <c:pt idx="224">
                  <c:v>35309.0</c:v>
                </c:pt>
                <c:pt idx="225">
                  <c:v>35339.0</c:v>
                </c:pt>
                <c:pt idx="226">
                  <c:v>35370.0</c:v>
                </c:pt>
                <c:pt idx="227">
                  <c:v>35400.0</c:v>
                </c:pt>
                <c:pt idx="228">
                  <c:v>35431.0</c:v>
                </c:pt>
                <c:pt idx="229">
                  <c:v>35462.0</c:v>
                </c:pt>
                <c:pt idx="230">
                  <c:v>35490.0</c:v>
                </c:pt>
                <c:pt idx="231">
                  <c:v>35521.0</c:v>
                </c:pt>
                <c:pt idx="232">
                  <c:v>35551.0</c:v>
                </c:pt>
                <c:pt idx="233">
                  <c:v>35582.0</c:v>
                </c:pt>
                <c:pt idx="234">
                  <c:v>35612.0</c:v>
                </c:pt>
                <c:pt idx="235">
                  <c:v>35643.0</c:v>
                </c:pt>
                <c:pt idx="236">
                  <c:v>35674.0</c:v>
                </c:pt>
                <c:pt idx="237">
                  <c:v>35704.0</c:v>
                </c:pt>
                <c:pt idx="238">
                  <c:v>35735.0</c:v>
                </c:pt>
                <c:pt idx="239">
                  <c:v>35765.0</c:v>
                </c:pt>
                <c:pt idx="240">
                  <c:v>35796.0</c:v>
                </c:pt>
                <c:pt idx="241">
                  <c:v>35827.0</c:v>
                </c:pt>
                <c:pt idx="242">
                  <c:v>35855.0</c:v>
                </c:pt>
                <c:pt idx="243">
                  <c:v>35886.0</c:v>
                </c:pt>
                <c:pt idx="244">
                  <c:v>35916.0</c:v>
                </c:pt>
                <c:pt idx="245">
                  <c:v>35947.0</c:v>
                </c:pt>
                <c:pt idx="246">
                  <c:v>35977.0</c:v>
                </c:pt>
                <c:pt idx="247">
                  <c:v>36008.0</c:v>
                </c:pt>
                <c:pt idx="248">
                  <c:v>36039.0</c:v>
                </c:pt>
                <c:pt idx="249">
                  <c:v>36069.0</c:v>
                </c:pt>
                <c:pt idx="250">
                  <c:v>36100.0</c:v>
                </c:pt>
                <c:pt idx="251">
                  <c:v>36130.0</c:v>
                </c:pt>
                <c:pt idx="252">
                  <c:v>36161.0</c:v>
                </c:pt>
                <c:pt idx="253">
                  <c:v>36192.0</c:v>
                </c:pt>
                <c:pt idx="254">
                  <c:v>36220.0</c:v>
                </c:pt>
                <c:pt idx="255">
                  <c:v>36251.0</c:v>
                </c:pt>
                <c:pt idx="256">
                  <c:v>36281.0</c:v>
                </c:pt>
                <c:pt idx="257">
                  <c:v>36312.0</c:v>
                </c:pt>
                <c:pt idx="258">
                  <c:v>36342.0</c:v>
                </c:pt>
                <c:pt idx="259">
                  <c:v>36373.0</c:v>
                </c:pt>
                <c:pt idx="260">
                  <c:v>36404.0</c:v>
                </c:pt>
                <c:pt idx="261">
                  <c:v>36434.0</c:v>
                </c:pt>
                <c:pt idx="262">
                  <c:v>36465.0</c:v>
                </c:pt>
                <c:pt idx="263">
                  <c:v>36495.0</c:v>
                </c:pt>
                <c:pt idx="264">
                  <c:v>36526.0</c:v>
                </c:pt>
                <c:pt idx="265">
                  <c:v>36557.0</c:v>
                </c:pt>
                <c:pt idx="266">
                  <c:v>36586.0</c:v>
                </c:pt>
                <c:pt idx="267">
                  <c:v>36617.0</c:v>
                </c:pt>
                <c:pt idx="268">
                  <c:v>36647.0</c:v>
                </c:pt>
                <c:pt idx="269">
                  <c:v>36678.0</c:v>
                </c:pt>
                <c:pt idx="270">
                  <c:v>36708.0</c:v>
                </c:pt>
                <c:pt idx="271">
                  <c:v>36739.0</c:v>
                </c:pt>
                <c:pt idx="272">
                  <c:v>36770.0</c:v>
                </c:pt>
                <c:pt idx="273">
                  <c:v>36800.0</c:v>
                </c:pt>
                <c:pt idx="274">
                  <c:v>36831.0</c:v>
                </c:pt>
                <c:pt idx="275">
                  <c:v>36861.0</c:v>
                </c:pt>
                <c:pt idx="276">
                  <c:v>36892.0</c:v>
                </c:pt>
                <c:pt idx="277">
                  <c:v>36923.0</c:v>
                </c:pt>
                <c:pt idx="278">
                  <c:v>36951.0</c:v>
                </c:pt>
                <c:pt idx="279">
                  <c:v>36982.0</c:v>
                </c:pt>
                <c:pt idx="280">
                  <c:v>37012.0</c:v>
                </c:pt>
                <c:pt idx="281">
                  <c:v>37043.0</c:v>
                </c:pt>
                <c:pt idx="282">
                  <c:v>37073.0</c:v>
                </c:pt>
                <c:pt idx="283">
                  <c:v>37104.0</c:v>
                </c:pt>
                <c:pt idx="284">
                  <c:v>37135.0</c:v>
                </c:pt>
                <c:pt idx="285">
                  <c:v>37165.0</c:v>
                </c:pt>
                <c:pt idx="286">
                  <c:v>37196.0</c:v>
                </c:pt>
                <c:pt idx="287">
                  <c:v>37226.0</c:v>
                </c:pt>
                <c:pt idx="288">
                  <c:v>37257.0</c:v>
                </c:pt>
                <c:pt idx="289">
                  <c:v>37288.0</c:v>
                </c:pt>
                <c:pt idx="290">
                  <c:v>37316.0</c:v>
                </c:pt>
                <c:pt idx="291">
                  <c:v>37347.0</c:v>
                </c:pt>
                <c:pt idx="292">
                  <c:v>37377.0</c:v>
                </c:pt>
                <c:pt idx="293">
                  <c:v>37408.0</c:v>
                </c:pt>
                <c:pt idx="294">
                  <c:v>37438.0</c:v>
                </c:pt>
                <c:pt idx="295">
                  <c:v>37469.0</c:v>
                </c:pt>
                <c:pt idx="296">
                  <c:v>37500.0</c:v>
                </c:pt>
                <c:pt idx="297">
                  <c:v>37530.0</c:v>
                </c:pt>
                <c:pt idx="298">
                  <c:v>37561.0</c:v>
                </c:pt>
                <c:pt idx="299">
                  <c:v>37591.0</c:v>
                </c:pt>
                <c:pt idx="300">
                  <c:v>37622.0</c:v>
                </c:pt>
                <c:pt idx="301">
                  <c:v>37653.0</c:v>
                </c:pt>
                <c:pt idx="302">
                  <c:v>37681.0</c:v>
                </c:pt>
                <c:pt idx="303">
                  <c:v>37712.0</c:v>
                </c:pt>
                <c:pt idx="304">
                  <c:v>37742.0</c:v>
                </c:pt>
                <c:pt idx="305">
                  <c:v>37773.0</c:v>
                </c:pt>
                <c:pt idx="306">
                  <c:v>37803.0</c:v>
                </c:pt>
                <c:pt idx="307">
                  <c:v>37834.0</c:v>
                </c:pt>
                <c:pt idx="308">
                  <c:v>37865.0</c:v>
                </c:pt>
                <c:pt idx="309">
                  <c:v>37895.0</c:v>
                </c:pt>
                <c:pt idx="310">
                  <c:v>37926.0</c:v>
                </c:pt>
                <c:pt idx="311">
                  <c:v>37956.0</c:v>
                </c:pt>
                <c:pt idx="312">
                  <c:v>37987.0</c:v>
                </c:pt>
                <c:pt idx="313">
                  <c:v>38018.0</c:v>
                </c:pt>
                <c:pt idx="314">
                  <c:v>38047.0</c:v>
                </c:pt>
                <c:pt idx="315">
                  <c:v>38078.0</c:v>
                </c:pt>
                <c:pt idx="316">
                  <c:v>38108.0</c:v>
                </c:pt>
                <c:pt idx="317">
                  <c:v>38139.0</c:v>
                </c:pt>
                <c:pt idx="318">
                  <c:v>38169.0</c:v>
                </c:pt>
                <c:pt idx="319">
                  <c:v>38200.0</c:v>
                </c:pt>
                <c:pt idx="320">
                  <c:v>38231.0</c:v>
                </c:pt>
                <c:pt idx="321">
                  <c:v>38261.0</c:v>
                </c:pt>
                <c:pt idx="322">
                  <c:v>38292.0</c:v>
                </c:pt>
                <c:pt idx="323">
                  <c:v>38322.0</c:v>
                </c:pt>
                <c:pt idx="324">
                  <c:v>38353.0</c:v>
                </c:pt>
                <c:pt idx="325">
                  <c:v>38384.0</c:v>
                </c:pt>
                <c:pt idx="326">
                  <c:v>38412.0</c:v>
                </c:pt>
                <c:pt idx="327">
                  <c:v>38443.0</c:v>
                </c:pt>
                <c:pt idx="328">
                  <c:v>38473.0</c:v>
                </c:pt>
                <c:pt idx="329">
                  <c:v>38504.0</c:v>
                </c:pt>
                <c:pt idx="330">
                  <c:v>38534.0</c:v>
                </c:pt>
                <c:pt idx="331">
                  <c:v>38565.0</c:v>
                </c:pt>
                <c:pt idx="332">
                  <c:v>38596.0</c:v>
                </c:pt>
                <c:pt idx="333">
                  <c:v>38626.0</c:v>
                </c:pt>
                <c:pt idx="334">
                  <c:v>38657.0</c:v>
                </c:pt>
                <c:pt idx="335">
                  <c:v>38687.0</c:v>
                </c:pt>
                <c:pt idx="336">
                  <c:v>38718.0</c:v>
                </c:pt>
                <c:pt idx="337">
                  <c:v>38749.0</c:v>
                </c:pt>
                <c:pt idx="338">
                  <c:v>38777.0</c:v>
                </c:pt>
                <c:pt idx="339">
                  <c:v>38808.0</c:v>
                </c:pt>
                <c:pt idx="340">
                  <c:v>38838.0</c:v>
                </c:pt>
                <c:pt idx="341">
                  <c:v>38869.0</c:v>
                </c:pt>
                <c:pt idx="342">
                  <c:v>38899.0</c:v>
                </c:pt>
                <c:pt idx="343">
                  <c:v>38930.0</c:v>
                </c:pt>
                <c:pt idx="344">
                  <c:v>38961.0</c:v>
                </c:pt>
                <c:pt idx="345">
                  <c:v>38991.0</c:v>
                </c:pt>
                <c:pt idx="346">
                  <c:v>39022.0</c:v>
                </c:pt>
                <c:pt idx="347">
                  <c:v>39052.0</c:v>
                </c:pt>
                <c:pt idx="348">
                  <c:v>39083.0</c:v>
                </c:pt>
                <c:pt idx="349">
                  <c:v>39114.0</c:v>
                </c:pt>
                <c:pt idx="350">
                  <c:v>39142.0</c:v>
                </c:pt>
                <c:pt idx="351">
                  <c:v>39173.0</c:v>
                </c:pt>
                <c:pt idx="352">
                  <c:v>39203.0</c:v>
                </c:pt>
                <c:pt idx="353">
                  <c:v>39234.0</c:v>
                </c:pt>
                <c:pt idx="354">
                  <c:v>39264.0</c:v>
                </c:pt>
                <c:pt idx="355">
                  <c:v>39295.0</c:v>
                </c:pt>
                <c:pt idx="356">
                  <c:v>39326.0</c:v>
                </c:pt>
                <c:pt idx="357">
                  <c:v>39356.0</c:v>
                </c:pt>
                <c:pt idx="358">
                  <c:v>39387.0</c:v>
                </c:pt>
                <c:pt idx="359">
                  <c:v>39417.0</c:v>
                </c:pt>
                <c:pt idx="360">
                  <c:v>39448.0</c:v>
                </c:pt>
                <c:pt idx="361">
                  <c:v>39479.0</c:v>
                </c:pt>
                <c:pt idx="362">
                  <c:v>39508.0</c:v>
                </c:pt>
                <c:pt idx="363">
                  <c:v>39539.0</c:v>
                </c:pt>
                <c:pt idx="364">
                  <c:v>39569.0</c:v>
                </c:pt>
                <c:pt idx="365">
                  <c:v>39600.0</c:v>
                </c:pt>
                <c:pt idx="366">
                  <c:v>39630.0</c:v>
                </c:pt>
                <c:pt idx="367">
                  <c:v>39661.0</c:v>
                </c:pt>
                <c:pt idx="368">
                  <c:v>39692.0</c:v>
                </c:pt>
                <c:pt idx="369">
                  <c:v>39722.0</c:v>
                </c:pt>
                <c:pt idx="370">
                  <c:v>39753.0</c:v>
                </c:pt>
                <c:pt idx="371">
                  <c:v>39783.0</c:v>
                </c:pt>
                <c:pt idx="372">
                  <c:v>39814.0</c:v>
                </c:pt>
                <c:pt idx="373">
                  <c:v>39845.0</c:v>
                </c:pt>
                <c:pt idx="374">
                  <c:v>39873.0</c:v>
                </c:pt>
                <c:pt idx="375">
                  <c:v>39904.0</c:v>
                </c:pt>
                <c:pt idx="376">
                  <c:v>39934.0</c:v>
                </c:pt>
                <c:pt idx="377">
                  <c:v>39965.0</c:v>
                </c:pt>
                <c:pt idx="378">
                  <c:v>39995.0</c:v>
                </c:pt>
                <c:pt idx="379">
                  <c:v>40026.0</c:v>
                </c:pt>
                <c:pt idx="380">
                  <c:v>40057.0</c:v>
                </c:pt>
                <c:pt idx="381">
                  <c:v>40087.0</c:v>
                </c:pt>
                <c:pt idx="382">
                  <c:v>40118.0</c:v>
                </c:pt>
                <c:pt idx="383">
                  <c:v>40148.0</c:v>
                </c:pt>
                <c:pt idx="384">
                  <c:v>40179.0</c:v>
                </c:pt>
                <c:pt idx="385">
                  <c:v>40210.0</c:v>
                </c:pt>
                <c:pt idx="386">
                  <c:v>40238.0</c:v>
                </c:pt>
                <c:pt idx="387">
                  <c:v>40269.0</c:v>
                </c:pt>
                <c:pt idx="388">
                  <c:v>40299.0</c:v>
                </c:pt>
                <c:pt idx="389">
                  <c:v>40330.0</c:v>
                </c:pt>
                <c:pt idx="390">
                  <c:v>40360.0</c:v>
                </c:pt>
                <c:pt idx="391">
                  <c:v>40391.0</c:v>
                </c:pt>
                <c:pt idx="392">
                  <c:v>40422.0</c:v>
                </c:pt>
                <c:pt idx="393">
                  <c:v>40452.0</c:v>
                </c:pt>
                <c:pt idx="394">
                  <c:v>40483.0</c:v>
                </c:pt>
                <c:pt idx="395">
                  <c:v>40513.0</c:v>
                </c:pt>
                <c:pt idx="396">
                  <c:v>40544.0</c:v>
                </c:pt>
                <c:pt idx="397">
                  <c:v>40575.0</c:v>
                </c:pt>
                <c:pt idx="398">
                  <c:v>40603.0</c:v>
                </c:pt>
                <c:pt idx="399">
                  <c:v>40634.0</c:v>
                </c:pt>
                <c:pt idx="400">
                  <c:v>40664.0</c:v>
                </c:pt>
                <c:pt idx="401">
                  <c:v>40695.0</c:v>
                </c:pt>
                <c:pt idx="402">
                  <c:v>40725.0</c:v>
                </c:pt>
                <c:pt idx="403">
                  <c:v>40756.0</c:v>
                </c:pt>
                <c:pt idx="404">
                  <c:v>40787.0</c:v>
                </c:pt>
              </c:numCache>
            </c:numRef>
          </c:cat>
          <c:val>
            <c:numRef>
              <c:f>'CB Consumer Confidence'!$C$7:$C$411</c:f>
              <c:numCache>
                <c:formatCode>0.0</c:formatCode>
                <c:ptCount val="405"/>
                <c:pt idx="0">
                  <c:v>107.8</c:v>
                </c:pt>
                <c:pt idx="1">
                  <c:v>107.0</c:v>
                </c:pt>
                <c:pt idx="2">
                  <c:v>104.7</c:v>
                </c:pt>
                <c:pt idx="3">
                  <c:v>109.9</c:v>
                </c:pt>
                <c:pt idx="4">
                  <c:v>105.5</c:v>
                </c:pt>
                <c:pt idx="5">
                  <c:v>109.5</c:v>
                </c:pt>
                <c:pt idx="6">
                  <c:v>105.4</c:v>
                </c:pt>
                <c:pt idx="7">
                  <c:v>108.0</c:v>
                </c:pt>
                <c:pt idx="8">
                  <c:v>106.6</c:v>
                </c:pt>
                <c:pt idx="9">
                  <c:v>108.6</c:v>
                </c:pt>
                <c:pt idx="10">
                  <c:v>96.5</c:v>
                </c:pt>
                <c:pt idx="11">
                  <c:v>102.2</c:v>
                </c:pt>
                <c:pt idx="12">
                  <c:v>99.5</c:v>
                </c:pt>
                <c:pt idx="13">
                  <c:v>101.5</c:v>
                </c:pt>
                <c:pt idx="14">
                  <c:v>96.4</c:v>
                </c:pt>
                <c:pt idx="15">
                  <c:v>94.6</c:v>
                </c:pt>
                <c:pt idx="16">
                  <c:v>96.0</c:v>
                </c:pt>
                <c:pt idx="17">
                  <c:v>92.7</c:v>
                </c:pt>
                <c:pt idx="18">
                  <c:v>81.4</c:v>
                </c:pt>
                <c:pt idx="19">
                  <c:v>79.4</c:v>
                </c:pt>
                <c:pt idx="20">
                  <c:v>87.8</c:v>
                </c:pt>
                <c:pt idx="21">
                  <c:v>92.3</c:v>
                </c:pt>
                <c:pt idx="22">
                  <c:v>90.2</c:v>
                </c:pt>
                <c:pt idx="23">
                  <c:v>90.7</c:v>
                </c:pt>
                <c:pt idx="24">
                  <c:v>85.9</c:v>
                </c:pt>
                <c:pt idx="25">
                  <c:v>85.3</c:v>
                </c:pt>
                <c:pt idx="26">
                  <c:v>80.8</c:v>
                </c:pt>
                <c:pt idx="27">
                  <c:v>60.5</c:v>
                </c:pt>
                <c:pt idx="28">
                  <c:v>50.1</c:v>
                </c:pt>
                <c:pt idx="29">
                  <c:v>56.1</c:v>
                </c:pt>
                <c:pt idx="30">
                  <c:v>65.4</c:v>
                </c:pt>
                <c:pt idx="31">
                  <c:v>70.8</c:v>
                </c:pt>
                <c:pt idx="32">
                  <c:v>80.3</c:v>
                </c:pt>
                <c:pt idx="33">
                  <c:v>84.2</c:v>
                </c:pt>
                <c:pt idx="34">
                  <c:v>87.2</c:v>
                </c:pt>
                <c:pt idx="35">
                  <c:v>78.6</c:v>
                </c:pt>
                <c:pt idx="36">
                  <c:v>74.4</c:v>
                </c:pt>
                <c:pt idx="37">
                  <c:v>69.0</c:v>
                </c:pt>
                <c:pt idx="38">
                  <c:v>77.8</c:v>
                </c:pt>
                <c:pt idx="39">
                  <c:v>81.6</c:v>
                </c:pt>
                <c:pt idx="40">
                  <c:v>86.9</c:v>
                </c:pt>
                <c:pt idx="41">
                  <c:v>83.0</c:v>
                </c:pt>
                <c:pt idx="42">
                  <c:v>83.5</c:v>
                </c:pt>
                <c:pt idx="43">
                  <c:v>85.7</c:v>
                </c:pt>
                <c:pt idx="44">
                  <c:v>77.6</c:v>
                </c:pt>
                <c:pt idx="45">
                  <c:v>75.6</c:v>
                </c:pt>
                <c:pt idx="46">
                  <c:v>66.9</c:v>
                </c:pt>
                <c:pt idx="47">
                  <c:v>66.6</c:v>
                </c:pt>
                <c:pt idx="48">
                  <c:v>64.9</c:v>
                </c:pt>
                <c:pt idx="49">
                  <c:v>62.3</c:v>
                </c:pt>
                <c:pt idx="50">
                  <c:v>56.7</c:v>
                </c:pt>
                <c:pt idx="51">
                  <c:v>57.0</c:v>
                </c:pt>
                <c:pt idx="52">
                  <c:v>61.4</c:v>
                </c:pt>
                <c:pt idx="53">
                  <c:v>56.7</c:v>
                </c:pt>
                <c:pt idx="54">
                  <c:v>63.2</c:v>
                </c:pt>
                <c:pt idx="55">
                  <c:v>56.9</c:v>
                </c:pt>
                <c:pt idx="56">
                  <c:v>58.1</c:v>
                </c:pt>
                <c:pt idx="57">
                  <c:v>54.3</c:v>
                </c:pt>
                <c:pt idx="58">
                  <c:v>57.4</c:v>
                </c:pt>
                <c:pt idx="59">
                  <c:v>59.5</c:v>
                </c:pt>
                <c:pt idx="60">
                  <c:v>59.0</c:v>
                </c:pt>
                <c:pt idx="61">
                  <c:v>67.6</c:v>
                </c:pt>
                <c:pt idx="62">
                  <c:v>79.4</c:v>
                </c:pt>
                <c:pt idx="63">
                  <c:v>83.1</c:v>
                </c:pt>
                <c:pt idx="64">
                  <c:v>87.7</c:v>
                </c:pt>
                <c:pt idx="65">
                  <c:v>87.5</c:v>
                </c:pt>
                <c:pt idx="66">
                  <c:v>89.0</c:v>
                </c:pt>
                <c:pt idx="67">
                  <c:v>91.2</c:v>
                </c:pt>
                <c:pt idx="68">
                  <c:v>91.1</c:v>
                </c:pt>
                <c:pt idx="69">
                  <c:v>92.1</c:v>
                </c:pt>
                <c:pt idx="70">
                  <c:v>96.7</c:v>
                </c:pt>
                <c:pt idx="71">
                  <c:v>103.6</c:v>
                </c:pt>
                <c:pt idx="72">
                  <c:v>103.9</c:v>
                </c:pt>
                <c:pt idx="73">
                  <c:v>101.0</c:v>
                </c:pt>
                <c:pt idx="74">
                  <c:v>101.1</c:v>
                </c:pt>
                <c:pt idx="75">
                  <c:v>106.1</c:v>
                </c:pt>
                <c:pt idx="76">
                  <c:v>104.8</c:v>
                </c:pt>
                <c:pt idx="77">
                  <c:v>105.8</c:v>
                </c:pt>
                <c:pt idx="78">
                  <c:v>100.4</c:v>
                </c:pt>
                <c:pt idx="79">
                  <c:v>103.1</c:v>
                </c:pt>
                <c:pt idx="80">
                  <c:v>100.0</c:v>
                </c:pt>
                <c:pt idx="81">
                  <c:v>99.1</c:v>
                </c:pt>
                <c:pt idx="82">
                  <c:v>105.5</c:v>
                </c:pt>
                <c:pt idx="83">
                  <c:v>97.0</c:v>
                </c:pt>
                <c:pt idx="84">
                  <c:v>102.0</c:v>
                </c:pt>
                <c:pt idx="85">
                  <c:v>103.1</c:v>
                </c:pt>
                <c:pt idx="86">
                  <c:v>96.1</c:v>
                </c:pt>
                <c:pt idx="87">
                  <c:v>104.4</c:v>
                </c:pt>
                <c:pt idx="88">
                  <c:v>99.6</c:v>
                </c:pt>
                <c:pt idx="89">
                  <c:v>102.6</c:v>
                </c:pt>
                <c:pt idx="90">
                  <c:v>103.2</c:v>
                </c:pt>
                <c:pt idx="91">
                  <c:v>100.9</c:v>
                </c:pt>
                <c:pt idx="92">
                  <c:v>96.0</c:v>
                </c:pt>
                <c:pt idx="93">
                  <c:v>96.1</c:v>
                </c:pt>
                <c:pt idx="94">
                  <c:v>98.1</c:v>
                </c:pt>
                <c:pt idx="95">
                  <c:v>98.2</c:v>
                </c:pt>
                <c:pt idx="96">
                  <c:v>96.9</c:v>
                </c:pt>
                <c:pt idx="97">
                  <c:v>96.0</c:v>
                </c:pt>
                <c:pt idx="98">
                  <c:v>95.1</c:v>
                </c:pt>
                <c:pt idx="99">
                  <c:v>100.0</c:v>
                </c:pt>
                <c:pt idx="100">
                  <c:v>100.2</c:v>
                </c:pt>
                <c:pt idx="101">
                  <c:v>100.0</c:v>
                </c:pt>
                <c:pt idx="102">
                  <c:v>97.5</c:v>
                </c:pt>
                <c:pt idx="103">
                  <c:v>91.7</c:v>
                </c:pt>
                <c:pt idx="104">
                  <c:v>89.7</c:v>
                </c:pt>
                <c:pt idx="105">
                  <c:v>85.8</c:v>
                </c:pt>
                <c:pt idx="106">
                  <c:v>89.7</c:v>
                </c:pt>
                <c:pt idx="107">
                  <c:v>93.2</c:v>
                </c:pt>
                <c:pt idx="108">
                  <c:v>85.4</c:v>
                </c:pt>
                <c:pt idx="109">
                  <c:v>91.8</c:v>
                </c:pt>
                <c:pt idx="110">
                  <c:v>95.8</c:v>
                </c:pt>
                <c:pt idx="111">
                  <c:v>97.4</c:v>
                </c:pt>
                <c:pt idx="112">
                  <c:v>103.0</c:v>
                </c:pt>
                <c:pt idx="113">
                  <c:v>102.1</c:v>
                </c:pt>
                <c:pt idx="114">
                  <c:v>105.8</c:v>
                </c:pt>
                <c:pt idx="115">
                  <c:v>110.7</c:v>
                </c:pt>
                <c:pt idx="116">
                  <c:v>115.7</c:v>
                </c:pt>
                <c:pt idx="117">
                  <c:v>115.1</c:v>
                </c:pt>
                <c:pt idx="118">
                  <c:v>100.8</c:v>
                </c:pt>
                <c:pt idx="119">
                  <c:v>107.7</c:v>
                </c:pt>
                <c:pt idx="120">
                  <c:v>109.9</c:v>
                </c:pt>
                <c:pt idx="121">
                  <c:v>114.9</c:v>
                </c:pt>
                <c:pt idx="122">
                  <c:v>112.7</c:v>
                </c:pt>
                <c:pt idx="123">
                  <c:v>115.7</c:v>
                </c:pt>
                <c:pt idx="124">
                  <c:v>120.2</c:v>
                </c:pt>
                <c:pt idx="125">
                  <c:v>115.7</c:v>
                </c:pt>
                <c:pt idx="126">
                  <c:v>113.5</c:v>
                </c:pt>
                <c:pt idx="127">
                  <c:v>119.7</c:v>
                </c:pt>
                <c:pt idx="128">
                  <c:v>110.7</c:v>
                </c:pt>
                <c:pt idx="129">
                  <c:v>116.9</c:v>
                </c:pt>
                <c:pt idx="130">
                  <c:v>112.9</c:v>
                </c:pt>
                <c:pt idx="131">
                  <c:v>119.4</c:v>
                </c:pt>
                <c:pt idx="132">
                  <c:v>115.8</c:v>
                </c:pt>
                <c:pt idx="133">
                  <c:v>120.7</c:v>
                </c:pt>
                <c:pt idx="134">
                  <c:v>117.4</c:v>
                </c:pt>
                <c:pt idx="135">
                  <c:v>116.6</c:v>
                </c:pt>
                <c:pt idx="136">
                  <c:v>116.7</c:v>
                </c:pt>
                <c:pt idx="137">
                  <c:v>117.2</c:v>
                </c:pt>
                <c:pt idx="138">
                  <c:v>120.4</c:v>
                </c:pt>
                <c:pt idx="139">
                  <c:v>115.4</c:v>
                </c:pt>
                <c:pt idx="140">
                  <c:v>116.3</c:v>
                </c:pt>
                <c:pt idx="141">
                  <c:v>117.0</c:v>
                </c:pt>
                <c:pt idx="142">
                  <c:v>115.1</c:v>
                </c:pt>
                <c:pt idx="143">
                  <c:v>113.0</c:v>
                </c:pt>
                <c:pt idx="144">
                  <c:v>106.5</c:v>
                </c:pt>
                <c:pt idx="145">
                  <c:v>106.7</c:v>
                </c:pt>
                <c:pt idx="146">
                  <c:v>110.6</c:v>
                </c:pt>
                <c:pt idx="147">
                  <c:v>107.3</c:v>
                </c:pt>
                <c:pt idx="148">
                  <c:v>107.3</c:v>
                </c:pt>
                <c:pt idx="149">
                  <c:v>102.4</c:v>
                </c:pt>
                <c:pt idx="150">
                  <c:v>101.7</c:v>
                </c:pt>
                <c:pt idx="151">
                  <c:v>84.7</c:v>
                </c:pt>
                <c:pt idx="152">
                  <c:v>85.6</c:v>
                </c:pt>
                <c:pt idx="153">
                  <c:v>62.6</c:v>
                </c:pt>
                <c:pt idx="154">
                  <c:v>61.7</c:v>
                </c:pt>
                <c:pt idx="155">
                  <c:v>61.2</c:v>
                </c:pt>
                <c:pt idx="156">
                  <c:v>55.1</c:v>
                </c:pt>
                <c:pt idx="157">
                  <c:v>59.4</c:v>
                </c:pt>
                <c:pt idx="158">
                  <c:v>81.1</c:v>
                </c:pt>
                <c:pt idx="159">
                  <c:v>79.4</c:v>
                </c:pt>
                <c:pt idx="160">
                  <c:v>76.4</c:v>
                </c:pt>
                <c:pt idx="161">
                  <c:v>78.0</c:v>
                </c:pt>
                <c:pt idx="162">
                  <c:v>77.7</c:v>
                </c:pt>
                <c:pt idx="163">
                  <c:v>76.1</c:v>
                </c:pt>
                <c:pt idx="164">
                  <c:v>72.9</c:v>
                </c:pt>
                <c:pt idx="165">
                  <c:v>60.1</c:v>
                </c:pt>
                <c:pt idx="166">
                  <c:v>52.7</c:v>
                </c:pt>
                <c:pt idx="167">
                  <c:v>52.5</c:v>
                </c:pt>
                <c:pt idx="168">
                  <c:v>50.2</c:v>
                </c:pt>
                <c:pt idx="169">
                  <c:v>47.3</c:v>
                </c:pt>
                <c:pt idx="170">
                  <c:v>56.5</c:v>
                </c:pt>
                <c:pt idx="171">
                  <c:v>65.1</c:v>
                </c:pt>
                <c:pt idx="172">
                  <c:v>71.9</c:v>
                </c:pt>
                <c:pt idx="173">
                  <c:v>72.6</c:v>
                </c:pt>
                <c:pt idx="174">
                  <c:v>61.2</c:v>
                </c:pt>
                <c:pt idx="175">
                  <c:v>59.0</c:v>
                </c:pt>
                <c:pt idx="176">
                  <c:v>57.3</c:v>
                </c:pt>
                <c:pt idx="177">
                  <c:v>54.6</c:v>
                </c:pt>
                <c:pt idx="178">
                  <c:v>65.6</c:v>
                </c:pt>
                <c:pt idx="179">
                  <c:v>78.1</c:v>
                </c:pt>
                <c:pt idx="180">
                  <c:v>76.7</c:v>
                </c:pt>
                <c:pt idx="181">
                  <c:v>68.5</c:v>
                </c:pt>
                <c:pt idx="182">
                  <c:v>63.2</c:v>
                </c:pt>
                <c:pt idx="183">
                  <c:v>67.6</c:v>
                </c:pt>
                <c:pt idx="184">
                  <c:v>61.9</c:v>
                </c:pt>
                <c:pt idx="185">
                  <c:v>58.6</c:v>
                </c:pt>
                <c:pt idx="186">
                  <c:v>59.2</c:v>
                </c:pt>
                <c:pt idx="187">
                  <c:v>59.3</c:v>
                </c:pt>
                <c:pt idx="188">
                  <c:v>63.8</c:v>
                </c:pt>
                <c:pt idx="189">
                  <c:v>60.5</c:v>
                </c:pt>
                <c:pt idx="190">
                  <c:v>71.9</c:v>
                </c:pt>
                <c:pt idx="191">
                  <c:v>79.8</c:v>
                </c:pt>
                <c:pt idx="192">
                  <c:v>82.6</c:v>
                </c:pt>
                <c:pt idx="193">
                  <c:v>79.9</c:v>
                </c:pt>
                <c:pt idx="194">
                  <c:v>86.7</c:v>
                </c:pt>
                <c:pt idx="195">
                  <c:v>92.1</c:v>
                </c:pt>
                <c:pt idx="196">
                  <c:v>88.9</c:v>
                </c:pt>
                <c:pt idx="197">
                  <c:v>92.5</c:v>
                </c:pt>
                <c:pt idx="198">
                  <c:v>91.3</c:v>
                </c:pt>
                <c:pt idx="199">
                  <c:v>90.4</c:v>
                </c:pt>
                <c:pt idx="200">
                  <c:v>89.5</c:v>
                </c:pt>
                <c:pt idx="201">
                  <c:v>89.1</c:v>
                </c:pt>
                <c:pt idx="202">
                  <c:v>100.4</c:v>
                </c:pt>
                <c:pt idx="203">
                  <c:v>103.4</c:v>
                </c:pt>
                <c:pt idx="204">
                  <c:v>101.4</c:v>
                </c:pt>
                <c:pt idx="205">
                  <c:v>99.4</c:v>
                </c:pt>
                <c:pt idx="206">
                  <c:v>100.2</c:v>
                </c:pt>
                <c:pt idx="207">
                  <c:v>104.6</c:v>
                </c:pt>
                <c:pt idx="208">
                  <c:v>102.0</c:v>
                </c:pt>
                <c:pt idx="209">
                  <c:v>94.6</c:v>
                </c:pt>
                <c:pt idx="210">
                  <c:v>101.4</c:v>
                </c:pt>
                <c:pt idx="211">
                  <c:v>102.4</c:v>
                </c:pt>
                <c:pt idx="212">
                  <c:v>97.3</c:v>
                </c:pt>
                <c:pt idx="213">
                  <c:v>96.3</c:v>
                </c:pt>
                <c:pt idx="214">
                  <c:v>101.6</c:v>
                </c:pt>
                <c:pt idx="215">
                  <c:v>99.2</c:v>
                </c:pt>
                <c:pt idx="216">
                  <c:v>88.4</c:v>
                </c:pt>
                <c:pt idx="217">
                  <c:v>98.0</c:v>
                </c:pt>
                <c:pt idx="218">
                  <c:v>98.4</c:v>
                </c:pt>
                <c:pt idx="219">
                  <c:v>104.8</c:v>
                </c:pt>
                <c:pt idx="220">
                  <c:v>103.5</c:v>
                </c:pt>
                <c:pt idx="221">
                  <c:v>100.1</c:v>
                </c:pt>
                <c:pt idx="222">
                  <c:v>107.0</c:v>
                </c:pt>
                <c:pt idx="223">
                  <c:v>112.0</c:v>
                </c:pt>
                <c:pt idx="224">
                  <c:v>111.8</c:v>
                </c:pt>
                <c:pt idx="225">
                  <c:v>107.3</c:v>
                </c:pt>
                <c:pt idx="226">
                  <c:v>109.5</c:v>
                </c:pt>
                <c:pt idx="227">
                  <c:v>114.2</c:v>
                </c:pt>
                <c:pt idx="228">
                  <c:v>118.7</c:v>
                </c:pt>
                <c:pt idx="229">
                  <c:v>118.9</c:v>
                </c:pt>
                <c:pt idx="230">
                  <c:v>118.5</c:v>
                </c:pt>
                <c:pt idx="231">
                  <c:v>118.5</c:v>
                </c:pt>
                <c:pt idx="232">
                  <c:v>127.9</c:v>
                </c:pt>
                <c:pt idx="233">
                  <c:v>129.9</c:v>
                </c:pt>
                <c:pt idx="234">
                  <c:v>126.3</c:v>
                </c:pt>
                <c:pt idx="235">
                  <c:v>127.6</c:v>
                </c:pt>
                <c:pt idx="236">
                  <c:v>130.2</c:v>
                </c:pt>
                <c:pt idx="237">
                  <c:v>123.4</c:v>
                </c:pt>
                <c:pt idx="238">
                  <c:v>128.1</c:v>
                </c:pt>
                <c:pt idx="239">
                  <c:v>136.2</c:v>
                </c:pt>
                <c:pt idx="240">
                  <c:v>128.3</c:v>
                </c:pt>
                <c:pt idx="241">
                  <c:v>137.4</c:v>
                </c:pt>
                <c:pt idx="242">
                  <c:v>133.8</c:v>
                </c:pt>
                <c:pt idx="243">
                  <c:v>137.2</c:v>
                </c:pt>
                <c:pt idx="244">
                  <c:v>136.3</c:v>
                </c:pt>
                <c:pt idx="245">
                  <c:v>138.2</c:v>
                </c:pt>
                <c:pt idx="246">
                  <c:v>137.2</c:v>
                </c:pt>
                <c:pt idx="247">
                  <c:v>133.1</c:v>
                </c:pt>
                <c:pt idx="248">
                  <c:v>126.4</c:v>
                </c:pt>
                <c:pt idx="249">
                  <c:v>119.3</c:v>
                </c:pt>
                <c:pt idx="250">
                  <c:v>126.4</c:v>
                </c:pt>
                <c:pt idx="251">
                  <c:v>126.7</c:v>
                </c:pt>
                <c:pt idx="252">
                  <c:v>128.9</c:v>
                </c:pt>
                <c:pt idx="253">
                  <c:v>133.1</c:v>
                </c:pt>
                <c:pt idx="254">
                  <c:v>134.0</c:v>
                </c:pt>
                <c:pt idx="255">
                  <c:v>135.5</c:v>
                </c:pt>
                <c:pt idx="256">
                  <c:v>137.7</c:v>
                </c:pt>
                <c:pt idx="257">
                  <c:v>139.0</c:v>
                </c:pt>
                <c:pt idx="258">
                  <c:v>136.2</c:v>
                </c:pt>
                <c:pt idx="259">
                  <c:v>136.0</c:v>
                </c:pt>
                <c:pt idx="260">
                  <c:v>134.2</c:v>
                </c:pt>
                <c:pt idx="261">
                  <c:v>130.5</c:v>
                </c:pt>
                <c:pt idx="262">
                  <c:v>137.0</c:v>
                </c:pt>
                <c:pt idx="263">
                  <c:v>141.7</c:v>
                </c:pt>
                <c:pt idx="264">
                  <c:v>144.7</c:v>
                </c:pt>
                <c:pt idx="265">
                  <c:v>140.8</c:v>
                </c:pt>
                <c:pt idx="266">
                  <c:v>137.1</c:v>
                </c:pt>
                <c:pt idx="267">
                  <c:v>137.7</c:v>
                </c:pt>
                <c:pt idx="268">
                  <c:v>144.7</c:v>
                </c:pt>
                <c:pt idx="269">
                  <c:v>139.2</c:v>
                </c:pt>
                <c:pt idx="270">
                  <c:v>143.0</c:v>
                </c:pt>
                <c:pt idx="271">
                  <c:v>140.8</c:v>
                </c:pt>
                <c:pt idx="272">
                  <c:v>142.5</c:v>
                </c:pt>
                <c:pt idx="273">
                  <c:v>135.8</c:v>
                </c:pt>
                <c:pt idx="274">
                  <c:v>132.6</c:v>
                </c:pt>
                <c:pt idx="275">
                  <c:v>128.6</c:v>
                </c:pt>
                <c:pt idx="276">
                  <c:v>115.7</c:v>
                </c:pt>
                <c:pt idx="277">
                  <c:v>109.2</c:v>
                </c:pt>
                <c:pt idx="278">
                  <c:v>116.9</c:v>
                </c:pt>
                <c:pt idx="279">
                  <c:v>109.9</c:v>
                </c:pt>
                <c:pt idx="280">
                  <c:v>116.1</c:v>
                </c:pt>
                <c:pt idx="281">
                  <c:v>118.9</c:v>
                </c:pt>
                <c:pt idx="282">
                  <c:v>116.3</c:v>
                </c:pt>
                <c:pt idx="283">
                  <c:v>114.0</c:v>
                </c:pt>
                <c:pt idx="284">
                  <c:v>97.0</c:v>
                </c:pt>
                <c:pt idx="285">
                  <c:v>85.3</c:v>
                </c:pt>
                <c:pt idx="286">
                  <c:v>84.9</c:v>
                </c:pt>
                <c:pt idx="287">
                  <c:v>94.6</c:v>
                </c:pt>
                <c:pt idx="288">
                  <c:v>97.8</c:v>
                </c:pt>
                <c:pt idx="289">
                  <c:v>95.0</c:v>
                </c:pt>
                <c:pt idx="290">
                  <c:v>110.7</c:v>
                </c:pt>
                <c:pt idx="291">
                  <c:v>108.5</c:v>
                </c:pt>
                <c:pt idx="292">
                  <c:v>110.3</c:v>
                </c:pt>
                <c:pt idx="293">
                  <c:v>106.3</c:v>
                </c:pt>
                <c:pt idx="294">
                  <c:v>97.4</c:v>
                </c:pt>
                <c:pt idx="295">
                  <c:v>94.5</c:v>
                </c:pt>
                <c:pt idx="296">
                  <c:v>93.7</c:v>
                </c:pt>
                <c:pt idx="297">
                  <c:v>79.6</c:v>
                </c:pt>
                <c:pt idx="298">
                  <c:v>84.9</c:v>
                </c:pt>
                <c:pt idx="299">
                  <c:v>80.7</c:v>
                </c:pt>
                <c:pt idx="300">
                  <c:v>78.8</c:v>
                </c:pt>
                <c:pt idx="301">
                  <c:v>64.8</c:v>
                </c:pt>
                <c:pt idx="302">
                  <c:v>61.4</c:v>
                </c:pt>
                <c:pt idx="303">
                  <c:v>81.0</c:v>
                </c:pt>
                <c:pt idx="304">
                  <c:v>83.6</c:v>
                </c:pt>
                <c:pt idx="305">
                  <c:v>83.5</c:v>
                </c:pt>
                <c:pt idx="306">
                  <c:v>77.0</c:v>
                </c:pt>
                <c:pt idx="307">
                  <c:v>81.7</c:v>
                </c:pt>
                <c:pt idx="308">
                  <c:v>77.0</c:v>
                </c:pt>
                <c:pt idx="309">
                  <c:v>81.7</c:v>
                </c:pt>
                <c:pt idx="310">
                  <c:v>92.5</c:v>
                </c:pt>
                <c:pt idx="311">
                  <c:v>94.8</c:v>
                </c:pt>
                <c:pt idx="312">
                  <c:v>97.7</c:v>
                </c:pt>
                <c:pt idx="313">
                  <c:v>88.5</c:v>
                </c:pt>
                <c:pt idx="314">
                  <c:v>88.5</c:v>
                </c:pt>
                <c:pt idx="315">
                  <c:v>93.0</c:v>
                </c:pt>
                <c:pt idx="316">
                  <c:v>93.1</c:v>
                </c:pt>
                <c:pt idx="317">
                  <c:v>102.8</c:v>
                </c:pt>
                <c:pt idx="318">
                  <c:v>105.7</c:v>
                </c:pt>
                <c:pt idx="319">
                  <c:v>98.7</c:v>
                </c:pt>
                <c:pt idx="320">
                  <c:v>96.7</c:v>
                </c:pt>
                <c:pt idx="321">
                  <c:v>92.9</c:v>
                </c:pt>
                <c:pt idx="322">
                  <c:v>92.6</c:v>
                </c:pt>
                <c:pt idx="323">
                  <c:v>102.7</c:v>
                </c:pt>
                <c:pt idx="324">
                  <c:v>105.1</c:v>
                </c:pt>
                <c:pt idx="325">
                  <c:v>104.4</c:v>
                </c:pt>
                <c:pt idx="326">
                  <c:v>103.0</c:v>
                </c:pt>
                <c:pt idx="327">
                  <c:v>97.5</c:v>
                </c:pt>
                <c:pt idx="328">
                  <c:v>103.1</c:v>
                </c:pt>
                <c:pt idx="329">
                  <c:v>106.2</c:v>
                </c:pt>
                <c:pt idx="330">
                  <c:v>103.6</c:v>
                </c:pt>
                <c:pt idx="331">
                  <c:v>105.5</c:v>
                </c:pt>
                <c:pt idx="332">
                  <c:v>87.5</c:v>
                </c:pt>
                <c:pt idx="333">
                  <c:v>85.2</c:v>
                </c:pt>
                <c:pt idx="334">
                  <c:v>98.3</c:v>
                </c:pt>
                <c:pt idx="335">
                  <c:v>103.8</c:v>
                </c:pt>
                <c:pt idx="336">
                  <c:v>106.8</c:v>
                </c:pt>
                <c:pt idx="337">
                  <c:v>102.7</c:v>
                </c:pt>
                <c:pt idx="338">
                  <c:v>107.5</c:v>
                </c:pt>
                <c:pt idx="339">
                  <c:v>109.8</c:v>
                </c:pt>
                <c:pt idx="340">
                  <c:v>104.7</c:v>
                </c:pt>
                <c:pt idx="341">
                  <c:v>105.4</c:v>
                </c:pt>
                <c:pt idx="342">
                  <c:v>107.0</c:v>
                </c:pt>
                <c:pt idx="343">
                  <c:v>100.2</c:v>
                </c:pt>
                <c:pt idx="344">
                  <c:v>105.9</c:v>
                </c:pt>
                <c:pt idx="345">
                  <c:v>105.1</c:v>
                </c:pt>
                <c:pt idx="346">
                  <c:v>105.3</c:v>
                </c:pt>
                <c:pt idx="347">
                  <c:v>110.0</c:v>
                </c:pt>
                <c:pt idx="348">
                  <c:v>110.2</c:v>
                </c:pt>
                <c:pt idx="349">
                  <c:v>111.2</c:v>
                </c:pt>
                <c:pt idx="350">
                  <c:v>108.2</c:v>
                </c:pt>
                <c:pt idx="351">
                  <c:v>106.3</c:v>
                </c:pt>
                <c:pt idx="352">
                  <c:v>108.5</c:v>
                </c:pt>
                <c:pt idx="353">
                  <c:v>105.3</c:v>
                </c:pt>
                <c:pt idx="354">
                  <c:v>111.9</c:v>
                </c:pt>
                <c:pt idx="355">
                  <c:v>105.6</c:v>
                </c:pt>
                <c:pt idx="356">
                  <c:v>99.5</c:v>
                </c:pt>
                <c:pt idx="357">
                  <c:v>95.2</c:v>
                </c:pt>
                <c:pt idx="358">
                  <c:v>87.8</c:v>
                </c:pt>
                <c:pt idx="359">
                  <c:v>90.6</c:v>
                </c:pt>
                <c:pt idx="360">
                  <c:v>87.3</c:v>
                </c:pt>
                <c:pt idx="361">
                  <c:v>76.4</c:v>
                </c:pt>
                <c:pt idx="362">
                  <c:v>65.9</c:v>
                </c:pt>
                <c:pt idx="363">
                  <c:v>62.8</c:v>
                </c:pt>
                <c:pt idx="364">
                  <c:v>58.1</c:v>
                </c:pt>
                <c:pt idx="365">
                  <c:v>51.0</c:v>
                </c:pt>
                <c:pt idx="366">
                  <c:v>51.9</c:v>
                </c:pt>
                <c:pt idx="367">
                  <c:v>58.5</c:v>
                </c:pt>
                <c:pt idx="368">
                  <c:v>61.4</c:v>
                </c:pt>
                <c:pt idx="369">
                  <c:v>38.8</c:v>
                </c:pt>
                <c:pt idx="370">
                  <c:v>44.7</c:v>
                </c:pt>
                <c:pt idx="371">
                  <c:v>38.6</c:v>
                </c:pt>
                <c:pt idx="372">
                  <c:v>37.4</c:v>
                </c:pt>
                <c:pt idx="373">
                  <c:v>25.3</c:v>
                </c:pt>
                <c:pt idx="374">
                  <c:v>26.9</c:v>
                </c:pt>
                <c:pt idx="375">
                  <c:v>40.8</c:v>
                </c:pt>
                <c:pt idx="376">
                  <c:v>54.8</c:v>
                </c:pt>
                <c:pt idx="377">
                  <c:v>49.3</c:v>
                </c:pt>
                <c:pt idx="378">
                  <c:v>47.4</c:v>
                </c:pt>
                <c:pt idx="379">
                  <c:v>54.5</c:v>
                </c:pt>
                <c:pt idx="380">
                  <c:v>53.4</c:v>
                </c:pt>
                <c:pt idx="381">
                  <c:v>48.7</c:v>
                </c:pt>
                <c:pt idx="382">
                  <c:v>50.6</c:v>
                </c:pt>
                <c:pt idx="383">
                  <c:v>53.6</c:v>
                </c:pt>
                <c:pt idx="384">
                  <c:v>56.5</c:v>
                </c:pt>
                <c:pt idx="385">
                  <c:v>46.4</c:v>
                </c:pt>
                <c:pt idx="386">
                  <c:v>52.3</c:v>
                </c:pt>
                <c:pt idx="387">
                  <c:v>57.7</c:v>
                </c:pt>
                <c:pt idx="388">
                  <c:v>62.7</c:v>
                </c:pt>
                <c:pt idx="389">
                  <c:v>54.3</c:v>
                </c:pt>
                <c:pt idx="390">
                  <c:v>51.0</c:v>
                </c:pt>
                <c:pt idx="391">
                  <c:v>53.2</c:v>
                </c:pt>
                <c:pt idx="392">
                  <c:v>48.6</c:v>
                </c:pt>
                <c:pt idx="393">
                  <c:v>49.9</c:v>
                </c:pt>
                <c:pt idx="394">
                  <c:v>57.8</c:v>
                </c:pt>
                <c:pt idx="395">
                  <c:v>63.4</c:v>
                </c:pt>
                <c:pt idx="396">
                  <c:v>64.8</c:v>
                </c:pt>
                <c:pt idx="397">
                  <c:v>72.0</c:v>
                </c:pt>
                <c:pt idx="398">
                  <c:v>63.8</c:v>
                </c:pt>
                <c:pt idx="399">
                  <c:v>66.0</c:v>
                </c:pt>
                <c:pt idx="400">
                  <c:v>61.7</c:v>
                </c:pt>
                <c:pt idx="401">
                  <c:v>57.6</c:v>
                </c:pt>
                <c:pt idx="402">
                  <c:v>59.2</c:v>
                </c:pt>
                <c:pt idx="403">
                  <c:v>45.2</c:v>
                </c:pt>
                <c:pt idx="404">
                  <c:v>45.4</c:v>
                </c:pt>
              </c:numCache>
            </c:numRef>
          </c:val>
        </c:ser>
        <c:dLbls/>
        <c:marker val="1"/>
        <c:axId val="532321048"/>
        <c:axId val="532204936"/>
      </c:lineChart>
      <c:dateAx>
        <c:axId val="532321048"/>
        <c:scaling>
          <c:orientation val="minMax"/>
        </c:scaling>
        <c:axPos val="b"/>
        <c:numFmt formatCode="yyyy" sourceLinked="0"/>
        <c:tickLblPos val="nextTo"/>
        <c:crossAx val="532204936"/>
        <c:crosses val="autoZero"/>
        <c:auto val="1"/>
        <c:lblOffset val="100"/>
        <c:baseTimeUnit val="months"/>
        <c:majorUnit val="2.0"/>
        <c:majorTimeUnit val="years"/>
      </c:dateAx>
      <c:valAx>
        <c:axId val="532204936"/>
        <c:scaling>
          <c:orientation val="minMax"/>
        </c:scaling>
        <c:axPos val="l"/>
        <c:majorGridlines>
          <c:spPr>
            <a:ln>
              <a:solidFill>
                <a:schemeClr val="bg1">
                  <a:lumMod val="50000"/>
                </a:schemeClr>
              </a:solidFill>
              <a:prstDash val="dash"/>
            </a:ln>
          </c:spPr>
        </c:majorGridlines>
        <c:title>
          <c:tx>
            <c:rich>
              <a:bodyPr rot="-5400000" vert="horz"/>
              <a:lstStyle/>
              <a:p>
                <a:pPr>
                  <a:defRPr/>
                </a:pPr>
                <a:r>
                  <a:rPr lang="en-US"/>
                  <a:t>Consumer Confidence Index (1985=100)</a:t>
                </a:r>
              </a:p>
            </c:rich>
          </c:tx>
          <c:layout>
            <c:manualLayout>
              <c:xMode val="edge"/>
              <c:yMode val="edge"/>
              <c:x val="0.0114161696396035"/>
              <c:y val="0.222524589397939"/>
            </c:manualLayout>
          </c:layout>
        </c:title>
        <c:numFmt formatCode="0" sourceLinked="0"/>
        <c:tickLblPos val="nextTo"/>
        <c:spPr>
          <a:noFill/>
          <a:ln>
            <a:noFill/>
          </a:ln>
        </c:spPr>
        <c:crossAx val="532321048"/>
        <c:crosses val="autoZero"/>
        <c:crossBetween val="between"/>
      </c:valAx>
    </c:plotArea>
    <c:plotVisOnly val="1"/>
    <c:dispBlanksAs val="gap"/>
  </c:chart>
  <c:txPr>
    <a:bodyPr/>
    <a:lstStyle/>
    <a:p>
      <a:pPr>
        <a:defRPr sz="1200" b="1">
          <a:latin typeface="Arial" pitchFamily="34" charset="0"/>
          <a:cs typeface="Arial" pitchFamily="34" charset="0"/>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836787651566365"/>
          <c:y val="0.0143558080254221"/>
          <c:w val="0.883722054512359"/>
          <c:h val="0.786017204766947"/>
        </c:manualLayout>
      </c:layout>
      <c:lineChart>
        <c:grouping val="standard"/>
        <c:ser>
          <c:idx val="0"/>
          <c:order val="0"/>
          <c:tx>
            <c:strRef>
              <c:f>'Index Values'!$L$8</c:f>
              <c:strCache>
                <c:ptCount val="1"/>
                <c:pt idx="0">
                  <c:v>S&amp;P500</c:v>
                </c:pt>
              </c:strCache>
            </c:strRef>
          </c:tx>
          <c:spPr>
            <a:ln>
              <a:solidFill>
                <a:srgbClr val="32C464"/>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Values'!$L$9:$L$1257</c:f>
              <c:numCache>
                <c:formatCode>0%</c:formatCode>
                <c:ptCount val="467"/>
                <c:pt idx="0">
                  <c:v>1.0</c:v>
                </c:pt>
                <c:pt idx="1">
                  <c:v>1.007957866455525</c:v>
                </c:pt>
                <c:pt idx="2">
                  <c:v>1.011098310121036</c:v>
                </c:pt>
                <c:pt idx="3">
                  <c:v>1.011649889461721</c:v>
                </c:pt>
                <c:pt idx="4">
                  <c:v>1.015697770107068</c:v>
                </c:pt>
                <c:pt idx="5">
                  <c:v>1.018624699189089</c:v>
                </c:pt>
                <c:pt idx="6">
                  <c:v>1.020403987384846</c:v>
                </c:pt>
                <c:pt idx="7">
                  <c:v>1.010831416891673</c:v>
                </c:pt>
                <c:pt idx="8">
                  <c:v>1.019247450057604</c:v>
                </c:pt>
                <c:pt idx="9">
                  <c:v>1.021720660649707</c:v>
                </c:pt>
                <c:pt idx="10">
                  <c:v>1.02250799567633</c:v>
                </c:pt>
                <c:pt idx="11">
                  <c:v>1.01747928241307</c:v>
                </c:pt>
                <c:pt idx="12">
                  <c:v>1.023295330702952</c:v>
                </c:pt>
                <c:pt idx="13">
                  <c:v>1.012450569149812</c:v>
                </c:pt>
                <c:pt idx="14">
                  <c:v>0.993269842399548</c:v>
                </c:pt>
                <c:pt idx="15">
                  <c:v>0.971277840299988</c:v>
                </c:pt>
                <c:pt idx="16">
                  <c:v>0.975743853671339</c:v>
                </c:pt>
                <c:pt idx="17">
                  <c:v>0.971642594380118</c:v>
                </c:pt>
                <c:pt idx="18">
                  <c:v>0.976384397421811</c:v>
                </c:pt>
                <c:pt idx="19">
                  <c:v>0.964845713472325</c:v>
                </c:pt>
                <c:pt idx="20">
                  <c:v>0.955362107388939</c:v>
                </c:pt>
                <c:pt idx="21">
                  <c:v>0.96899145496844</c:v>
                </c:pt>
                <c:pt idx="22">
                  <c:v>0.981562126071465</c:v>
                </c:pt>
                <c:pt idx="23">
                  <c:v>0.976188675720278</c:v>
                </c:pt>
                <c:pt idx="24">
                  <c:v>0.945789536895765</c:v>
                </c:pt>
                <c:pt idx="25">
                  <c:v>0.948529640717231</c:v>
                </c:pt>
                <c:pt idx="26">
                  <c:v>0.940122503992278</c:v>
                </c:pt>
                <c:pt idx="27">
                  <c:v>0.952381799661045</c:v>
                </c:pt>
                <c:pt idx="28">
                  <c:v>0.950255550267116</c:v>
                </c:pt>
                <c:pt idx="29">
                  <c:v>0.959454470239181</c:v>
                </c:pt>
                <c:pt idx="30">
                  <c:v>0.95682112370946</c:v>
                </c:pt>
                <c:pt idx="31">
                  <c:v>0.965432878576925</c:v>
                </c:pt>
                <c:pt idx="32">
                  <c:v>0.974044633444391</c:v>
                </c:pt>
                <c:pt idx="33">
                  <c:v>0.978172582058547</c:v>
                </c:pt>
                <c:pt idx="34">
                  <c:v>0.984613605327189</c:v>
                </c:pt>
                <c:pt idx="35">
                  <c:v>0.986766544044055</c:v>
                </c:pt>
                <c:pt idx="36">
                  <c:v>0.985734556890516</c:v>
                </c:pt>
                <c:pt idx="37">
                  <c:v>0.973804429537963</c:v>
                </c:pt>
                <c:pt idx="38">
                  <c:v>0.983270242739392</c:v>
                </c:pt>
                <c:pt idx="39">
                  <c:v>0.981224061314271</c:v>
                </c:pt>
                <c:pt idx="40">
                  <c:v>0.982603009665983</c:v>
                </c:pt>
                <c:pt idx="41">
                  <c:v>0.992584816444182</c:v>
                </c:pt>
                <c:pt idx="42">
                  <c:v>0.994897891098666</c:v>
                </c:pt>
                <c:pt idx="43">
                  <c:v>0.995324920265648</c:v>
                </c:pt>
                <c:pt idx="44">
                  <c:v>0.999043632594781</c:v>
                </c:pt>
                <c:pt idx="45">
                  <c:v>1.013037734254411</c:v>
                </c:pt>
                <c:pt idx="46">
                  <c:v>1.012859805434836</c:v>
                </c:pt>
                <c:pt idx="47">
                  <c:v>1.014594611425699</c:v>
                </c:pt>
                <c:pt idx="48">
                  <c:v>1.019185174970753</c:v>
                </c:pt>
                <c:pt idx="49">
                  <c:v>1.023304227143931</c:v>
                </c:pt>
                <c:pt idx="50">
                  <c:v>1.023081816119461</c:v>
                </c:pt>
                <c:pt idx="51">
                  <c:v>1.023544431050358</c:v>
                </c:pt>
                <c:pt idx="52">
                  <c:v>1.031506745726372</c:v>
                </c:pt>
                <c:pt idx="53">
                  <c:v>1.037511843387053</c:v>
                </c:pt>
                <c:pt idx="54">
                  <c:v>1.037173778629859</c:v>
                </c:pt>
                <c:pt idx="55">
                  <c:v>1.031898189129439</c:v>
                </c:pt>
                <c:pt idx="56">
                  <c:v>1.037155985747902</c:v>
                </c:pt>
                <c:pt idx="57">
                  <c:v>1.044593410406167</c:v>
                </c:pt>
                <c:pt idx="58">
                  <c:v>1.03885520597485</c:v>
                </c:pt>
                <c:pt idx="59">
                  <c:v>1.037084814220071</c:v>
                </c:pt>
                <c:pt idx="60">
                  <c:v>1.037849908144246</c:v>
                </c:pt>
                <c:pt idx="61">
                  <c:v>1.043748248513182</c:v>
                </c:pt>
                <c:pt idx="62">
                  <c:v>1.043792730718076</c:v>
                </c:pt>
                <c:pt idx="63">
                  <c:v>1.040376497382222</c:v>
                </c:pt>
                <c:pt idx="64">
                  <c:v>1.04808971171083</c:v>
                </c:pt>
                <c:pt idx="65">
                  <c:v>1.052244349647923</c:v>
                </c:pt>
                <c:pt idx="66">
                  <c:v>1.056398987585017</c:v>
                </c:pt>
                <c:pt idx="67">
                  <c:v>1.058178275780774</c:v>
                </c:pt>
                <c:pt idx="68">
                  <c:v>1.051959663536602</c:v>
                </c:pt>
                <c:pt idx="69">
                  <c:v>1.055509343487138</c:v>
                </c:pt>
                <c:pt idx="70">
                  <c:v>1.062564221183315</c:v>
                </c:pt>
                <c:pt idx="71">
                  <c:v>1.064441370229839</c:v>
                </c:pt>
                <c:pt idx="72">
                  <c:v>1.0651708783901</c:v>
                </c:pt>
                <c:pt idx="73">
                  <c:v>1.07704762709678</c:v>
                </c:pt>
                <c:pt idx="74">
                  <c:v>1.077955064076616</c:v>
                </c:pt>
                <c:pt idx="75">
                  <c:v>1.060571418404067</c:v>
                </c:pt>
                <c:pt idx="76">
                  <c:v>1.065366600091633</c:v>
                </c:pt>
                <c:pt idx="77">
                  <c:v>1.073951665636162</c:v>
                </c:pt>
                <c:pt idx="78">
                  <c:v>1.072857403395772</c:v>
                </c:pt>
                <c:pt idx="79">
                  <c:v>1.07528613178298</c:v>
                </c:pt>
                <c:pt idx="80">
                  <c:v>1.082945967465715</c:v>
                </c:pt>
                <c:pt idx="81">
                  <c:v>1.07829312883381</c:v>
                </c:pt>
                <c:pt idx="82">
                  <c:v>1.053080615099929</c:v>
                </c:pt>
                <c:pt idx="83">
                  <c:v>1.059886392448701</c:v>
                </c:pt>
                <c:pt idx="84">
                  <c:v>1.073604704437989</c:v>
                </c:pt>
                <c:pt idx="85">
                  <c:v>1.055731754511608</c:v>
                </c:pt>
                <c:pt idx="86">
                  <c:v>1.069583513115578</c:v>
                </c:pt>
                <c:pt idx="87">
                  <c:v>1.044086313270376</c:v>
                </c:pt>
                <c:pt idx="88">
                  <c:v>1.037236053716711</c:v>
                </c:pt>
                <c:pt idx="89">
                  <c:v>1.003651989021792</c:v>
                </c:pt>
                <c:pt idx="90">
                  <c:v>0.988287835451428</c:v>
                </c:pt>
                <c:pt idx="91">
                  <c:v>1.031746949632799</c:v>
                </c:pt>
                <c:pt idx="92">
                  <c:v>1.028241751887157</c:v>
                </c:pt>
                <c:pt idx="93">
                  <c:v>1.04236930016147</c:v>
                </c:pt>
                <c:pt idx="94">
                  <c:v>1.029709664648657</c:v>
                </c:pt>
                <c:pt idx="95">
                  <c:v>1.010351009078818</c:v>
                </c:pt>
                <c:pt idx="96">
                  <c:v>1.011471960642145</c:v>
                </c:pt>
                <c:pt idx="97">
                  <c:v>0.997113104902383</c:v>
                </c:pt>
                <c:pt idx="98">
                  <c:v>0.991997651339582</c:v>
                </c:pt>
                <c:pt idx="99">
                  <c:v>0.953333718845776</c:v>
                </c:pt>
                <c:pt idx="100">
                  <c:v>0.967656988821622</c:v>
                </c:pt>
                <c:pt idx="101">
                  <c:v>0.955166385687405</c:v>
                </c:pt>
                <c:pt idx="102">
                  <c:v>0.9555044504446</c:v>
                </c:pt>
                <c:pt idx="103">
                  <c:v>0.950095414329498</c:v>
                </c:pt>
                <c:pt idx="104">
                  <c:v>0.981330818606017</c:v>
                </c:pt>
                <c:pt idx="105">
                  <c:v>0.969187176669973</c:v>
                </c:pt>
                <c:pt idx="106">
                  <c:v>0.960869004354808</c:v>
                </c:pt>
                <c:pt idx="107">
                  <c:v>0.952550832039643</c:v>
                </c:pt>
                <c:pt idx="108">
                  <c:v>0.977167284227944</c:v>
                </c:pt>
                <c:pt idx="109">
                  <c:v>0.981126200463504</c:v>
                </c:pt>
                <c:pt idx="110">
                  <c:v>0.94736420694901</c:v>
                </c:pt>
                <c:pt idx="111">
                  <c:v>0.934544435498579</c:v>
                </c:pt>
                <c:pt idx="112">
                  <c:v>0.94480203194712</c:v>
                </c:pt>
                <c:pt idx="113">
                  <c:v>0.939188377689505</c:v>
                </c:pt>
                <c:pt idx="114">
                  <c:v>0.966900791338425</c:v>
                </c:pt>
                <c:pt idx="115">
                  <c:v>0.971135497244327</c:v>
                </c:pt>
                <c:pt idx="116">
                  <c:v>0.969382898371507</c:v>
                </c:pt>
                <c:pt idx="117">
                  <c:v>0.9921577872772</c:v>
                </c:pt>
                <c:pt idx="118">
                  <c:v>0.991606207936515</c:v>
                </c:pt>
                <c:pt idx="119">
                  <c:v>0.992878398996481</c:v>
                </c:pt>
                <c:pt idx="120">
                  <c:v>0.994186175820363</c:v>
                </c:pt>
                <c:pt idx="121">
                  <c:v>0.990351809758506</c:v>
                </c:pt>
                <c:pt idx="122">
                  <c:v>0.974436076847457</c:v>
                </c:pt>
                <c:pt idx="123">
                  <c:v>0.971526940647394</c:v>
                </c:pt>
                <c:pt idx="124">
                  <c:v>0.955201971451321</c:v>
                </c:pt>
                <c:pt idx="125">
                  <c:v>0.957933178831808</c:v>
                </c:pt>
                <c:pt idx="126">
                  <c:v>0.955984858257454</c:v>
                </c:pt>
                <c:pt idx="127">
                  <c:v>0.926333020475159</c:v>
                </c:pt>
                <c:pt idx="128">
                  <c:v>0.916965068124497</c:v>
                </c:pt>
                <c:pt idx="129">
                  <c:v>0.913993656837582</c:v>
                </c:pt>
                <c:pt idx="130">
                  <c:v>0.909732261608743</c:v>
                </c:pt>
                <c:pt idx="131">
                  <c:v>0.912169886436931</c:v>
                </c:pt>
                <c:pt idx="132">
                  <c:v>0.914607511265118</c:v>
                </c:pt>
                <c:pt idx="133">
                  <c:v>0.943262947657789</c:v>
                </c:pt>
                <c:pt idx="134">
                  <c:v>0.952141595754618</c:v>
                </c:pt>
                <c:pt idx="135">
                  <c:v>0.959000751749263</c:v>
                </c:pt>
                <c:pt idx="136">
                  <c:v>0.959703570586587</c:v>
                </c:pt>
                <c:pt idx="137">
                  <c:v>0.974462766170393</c:v>
                </c:pt>
                <c:pt idx="138">
                  <c:v>0.974311526673754</c:v>
                </c:pt>
                <c:pt idx="139">
                  <c:v>0.975476960441975</c:v>
                </c:pt>
                <c:pt idx="140">
                  <c:v>0.94736420694901</c:v>
                </c:pt>
                <c:pt idx="141">
                  <c:v>0.953031239852497</c:v>
                </c:pt>
                <c:pt idx="142">
                  <c:v>0.963911587169553</c:v>
                </c:pt>
                <c:pt idx="143">
                  <c:v>0.951554430650018</c:v>
                </c:pt>
                <c:pt idx="144">
                  <c:v>0.972977060526936</c:v>
                </c:pt>
                <c:pt idx="145">
                  <c:v>0.980974960966865</c:v>
                </c:pt>
                <c:pt idx="146">
                  <c:v>0.991962065575666</c:v>
                </c:pt>
                <c:pt idx="147">
                  <c:v>0.990921181981148</c:v>
                </c:pt>
                <c:pt idx="148">
                  <c:v>0.984062025986504</c:v>
                </c:pt>
                <c:pt idx="149">
                  <c:v>0.979969663136262</c:v>
                </c:pt>
                <c:pt idx="150">
                  <c:v>0.980031938223114</c:v>
                </c:pt>
                <c:pt idx="151">
                  <c:v>1.001614704037649</c:v>
                </c:pt>
                <c:pt idx="152">
                  <c:v>0.996810625909105</c:v>
                </c:pt>
                <c:pt idx="153">
                  <c:v>1.002842412892722</c:v>
                </c:pt>
                <c:pt idx="154">
                  <c:v>1.001570221832756</c:v>
                </c:pt>
                <c:pt idx="155">
                  <c:v>0.997860405944602</c:v>
                </c:pt>
                <c:pt idx="156">
                  <c:v>1.003331717146555</c:v>
                </c:pt>
                <c:pt idx="157">
                  <c:v>0.997344412367832</c:v>
                </c:pt>
                <c:pt idx="158">
                  <c:v>0.969240555315846</c:v>
                </c:pt>
                <c:pt idx="159">
                  <c:v>0.964027240902277</c:v>
                </c:pt>
                <c:pt idx="160">
                  <c:v>0.960148392635526</c:v>
                </c:pt>
                <c:pt idx="161">
                  <c:v>0.960264046368251</c:v>
                </c:pt>
                <c:pt idx="162">
                  <c:v>0.971971762696333</c:v>
                </c:pt>
                <c:pt idx="163">
                  <c:v>0.973412986134897</c:v>
                </c:pt>
                <c:pt idx="164">
                  <c:v>0.956927881001205</c:v>
                </c:pt>
                <c:pt idx="165">
                  <c:v>0.953422683255564</c:v>
                </c:pt>
                <c:pt idx="166">
                  <c:v>0.949570524311749</c:v>
                </c:pt>
                <c:pt idx="167">
                  <c:v>0.935789937235609</c:v>
                </c:pt>
                <c:pt idx="168">
                  <c:v>0.938868105814269</c:v>
                </c:pt>
                <c:pt idx="169">
                  <c:v>0.931653092180473</c:v>
                </c:pt>
                <c:pt idx="170">
                  <c:v>0.947106210160625</c:v>
                </c:pt>
                <c:pt idx="171">
                  <c:v>0.933165487146867</c:v>
                </c:pt>
                <c:pt idx="172">
                  <c:v>0.933530241226997</c:v>
                </c:pt>
                <c:pt idx="173">
                  <c:v>0.96107362249732</c:v>
                </c:pt>
                <c:pt idx="174">
                  <c:v>0.969801031097509</c:v>
                </c:pt>
                <c:pt idx="175">
                  <c:v>0.982620802547941</c:v>
                </c:pt>
                <c:pt idx="176">
                  <c:v>0.976984907187879</c:v>
                </c:pt>
                <c:pt idx="177">
                  <c:v>0.971349011827818</c:v>
                </c:pt>
                <c:pt idx="178">
                  <c:v>0.977603209835905</c:v>
                </c:pt>
                <c:pt idx="179">
                  <c:v>0.982327219995641</c:v>
                </c:pt>
                <c:pt idx="180">
                  <c:v>0.987104608801249</c:v>
                </c:pt>
                <c:pt idx="181">
                  <c:v>0.99809171341005</c:v>
                </c:pt>
                <c:pt idx="182">
                  <c:v>0.997379998131747</c:v>
                </c:pt>
                <c:pt idx="183">
                  <c:v>1.000911885200326</c:v>
                </c:pt>
                <c:pt idx="184">
                  <c:v>1.000547131120196</c:v>
                </c:pt>
                <c:pt idx="185">
                  <c:v>1.001374500131222</c:v>
                </c:pt>
                <c:pt idx="186">
                  <c:v>1.016605207086905</c:v>
                </c:pt>
                <c:pt idx="187">
                  <c:v>1.01399854988012</c:v>
                </c:pt>
                <c:pt idx="188">
                  <c:v>1.009105507341788</c:v>
                </c:pt>
                <c:pt idx="189">
                  <c:v>1.000698370616835</c:v>
                </c:pt>
                <c:pt idx="190">
                  <c:v>1.021907485910262</c:v>
                </c:pt>
                <c:pt idx="191">
                  <c:v>1.016115902833072</c:v>
                </c:pt>
                <c:pt idx="192">
                  <c:v>1.021044531135319</c:v>
                </c:pt>
                <c:pt idx="193">
                  <c:v>1.01840228816462</c:v>
                </c:pt>
                <c:pt idx="194">
                  <c:v>1.015261844499108</c:v>
                </c:pt>
                <c:pt idx="195">
                  <c:v>1.019745650752416</c:v>
                </c:pt>
                <c:pt idx="196">
                  <c:v>1.011552028610954</c:v>
                </c:pt>
                <c:pt idx="197">
                  <c:v>1.032654386612636</c:v>
                </c:pt>
                <c:pt idx="198">
                  <c:v>1.03196046421629</c:v>
                </c:pt>
                <c:pt idx="199">
                  <c:v>1.030261243989342</c:v>
                </c:pt>
                <c:pt idx="200">
                  <c:v>1.036568820643302</c:v>
                </c:pt>
                <c:pt idx="201">
                  <c:v>1.036720060139941</c:v>
                </c:pt>
                <c:pt idx="202">
                  <c:v>1.040678976375501</c:v>
                </c:pt>
                <c:pt idx="203">
                  <c:v>1.04808971171083</c:v>
                </c:pt>
                <c:pt idx="204">
                  <c:v>1.044273138530931</c:v>
                </c:pt>
                <c:pt idx="205">
                  <c:v>1.046390491483882</c:v>
                </c:pt>
                <c:pt idx="206">
                  <c:v>1.053970259197808</c:v>
                </c:pt>
                <c:pt idx="207">
                  <c:v>1.037236053716711</c:v>
                </c:pt>
                <c:pt idx="208">
                  <c:v>1.048151986797682</c:v>
                </c:pt>
                <c:pt idx="209">
                  <c:v>1.050011342962248</c:v>
                </c:pt>
                <c:pt idx="210">
                  <c:v>1.052520139318266</c:v>
                </c:pt>
                <c:pt idx="211">
                  <c:v>1.054779835326878</c:v>
                </c:pt>
                <c:pt idx="212">
                  <c:v>1.054797628208835</c:v>
                </c:pt>
                <c:pt idx="213">
                  <c:v>1.051959663536602</c:v>
                </c:pt>
                <c:pt idx="214">
                  <c:v>1.053142890186781</c:v>
                </c:pt>
                <c:pt idx="215">
                  <c:v>1.052680275255884</c:v>
                </c:pt>
                <c:pt idx="216">
                  <c:v>1.053676676645508</c:v>
                </c:pt>
                <c:pt idx="217">
                  <c:v>1.061852505905013</c:v>
                </c:pt>
                <c:pt idx="218">
                  <c:v>1.0657580434947</c:v>
                </c:pt>
                <c:pt idx="219">
                  <c:v>1.086308822155696</c:v>
                </c:pt>
                <c:pt idx="220">
                  <c:v>1.090570217384535</c:v>
                </c:pt>
                <c:pt idx="221">
                  <c:v>1.088257142730051</c:v>
                </c:pt>
                <c:pt idx="222">
                  <c:v>1.079494148365946</c:v>
                </c:pt>
                <c:pt idx="223">
                  <c:v>1.084218158525682</c:v>
                </c:pt>
                <c:pt idx="224">
                  <c:v>1.079618698539649</c:v>
                </c:pt>
                <c:pt idx="225">
                  <c:v>1.066870098617048</c:v>
                </c:pt>
                <c:pt idx="226">
                  <c:v>1.065571218234145</c:v>
                </c:pt>
                <c:pt idx="227">
                  <c:v>1.048303226294321</c:v>
                </c:pt>
                <c:pt idx="228">
                  <c:v>1.048525637318791</c:v>
                </c:pt>
                <c:pt idx="229">
                  <c:v>1.064628195490394</c:v>
                </c:pt>
                <c:pt idx="230">
                  <c:v>1.067332713547945</c:v>
                </c:pt>
                <c:pt idx="231">
                  <c:v>1.065651286202954</c:v>
                </c:pt>
                <c:pt idx="232">
                  <c:v>1.050429475688251</c:v>
                </c:pt>
                <c:pt idx="233">
                  <c:v>1.066105004692873</c:v>
                </c:pt>
                <c:pt idx="234">
                  <c:v>1.062123847354865</c:v>
                </c:pt>
                <c:pt idx="235">
                  <c:v>1.058142690016859</c:v>
                </c:pt>
                <c:pt idx="236">
                  <c:v>1.056683673696338</c:v>
                </c:pt>
                <c:pt idx="237">
                  <c:v>1.050269339750633</c:v>
                </c:pt>
                <c:pt idx="238">
                  <c:v>1.072973057128495</c:v>
                </c:pt>
                <c:pt idx="239">
                  <c:v>1.0867269548817</c:v>
                </c:pt>
                <c:pt idx="240">
                  <c:v>1.089556023112954</c:v>
                </c:pt>
                <c:pt idx="241">
                  <c:v>1.088141488997326</c:v>
                </c:pt>
                <c:pt idx="242">
                  <c:v>1.08870196477899</c:v>
                </c:pt>
                <c:pt idx="243">
                  <c:v>1.09273205254238</c:v>
                </c:pt>
                <c:pt idx="244">
                  <c:v>1.096931172684368</c:v>
                </c:pt>
                <c:pt idx="245">
                  <c:v>1.10351453900867</c:v>
                </c:pt>
                <c:pt idx="246">
                  <c:v>1.103567917654542</c:v>
                </c:pt>
                <c:pt idx="247">
                  <c:v>1.104573215485145</c:v>
                </c:pt>
                <c:pt idx="248">
                  <c:v>1.098915079022637</c:v>
                </c:pt>
                <c:pt idx="249">
                  <c:v>1.10571195993043</c:v>
                </c:pt>
                <c:pt idx="250">
                  <c:v>1.106637189792224</c:v>
                </c:pt>
                <c:pt idx="251">
                  <c:v>1.109457361582499</c:v>
                </c:pt>
                <c:pt idx="252">
                  <c:v>1.116147485198546</c:v>
                </c:pt>
                <c:pt idx="253">
                  <c:v>1.119919576173552</c:v>
                </c:pt>
                <c:pt idx="254">
                  <c:v>1.118078012890943</c:v>
                </c:pt>
                <c:pt idx="255">
                  <c:v>1.118420525868626</c:v>
                </c:pt>
                <c:pt idx="256">
                  <c:v>1.11876303884631</c:v>
                </c:pt>
                <c:pt idx="257">
                  <c:v>1.119625993621252</c:v>
                </c:pt>
                <c:pt idx="258">
                  <c:v>1.120755841625558</c:v>
                </c:pt>
                <c:pt idx="259">
                  <c:v>1.119065517839588</c:v>
                </c:pt>
                <c:pt idx="260">
                  <c:v>1.118852003256098</c:v>
                </c:pt>
                <c:pt idx="261">
                  <c:v>1.13151163876891</c:v>
                </c:pt>
                <c:pt idx="262">
                  <c:v>1.130025933125453</c:v>
                </c:pt>
                <c:pt idx="263">
                  <c:v>1.135684069587961</c:v>
                </c:pt>
                <c:pt idx="264">
                  <c:v>1.13327313408271</c:v>
                </c:pt>
                <c:pt idx="265">
                  <c:v>1.131182470452696</c:v>
                </c:pt>
                <c:pt idx="266">
                  <c:v>1.129625593281408</c:v>
                </c:pt>
                <c:pt idx="267">
                  <c:v>1.133833609864374</c:v>
                </c:pt>
                <c:pt idx="268">
                  <c:v>1.144046724108021</c:v>
                </c:pt>
                <c:pt idx="269">
                  <c:v>1.142089507092688</c:v>
                </c:pt>
                <c:pt idx="270">
                  <c:v>1.150523333140577</c:v>
                </c:pt>
                <c:pt idx="271">
                  <c:v>1.15131511638769</c:v>
                </c:pt>
                <c:pt idx="272">
                  <c:v>1.152106899634801</c:v>
                </c:pt>
                <c:pt idx="273">
                  <c:v>1.140452561952591</c:v>
                </c:pt>
                <c:pt idx="274">
                  <c:v>1.138975752750112</c:v>
                </c:pt>
                <c:pt idx="275">
                  <c:v>1.141724753012557</c:v>
                </c:pt>
                <c:pt idx="276">
                  <c:v>1.148388187305668</c:v>
                </c:pt>
                <c:pt idx="277">
                  <c:v>1.148690666298947</c:v>
                </c:pt>
                <c:pt idx="278">
                  <c:v>1.153539226632386</c:v>
                </c:pt>
                <c:pt idx="279">
                  <c:v>1.156128090957212</c:v>
                </c:pt>
                <c:pt idx="280">
                  <c:v>1.135488347886428</c:v>
                </c:pt>
                <c:pt idx="281">
                  <c:v>1.144189067163681</c:v>
                </c:pt>
                <c:pt idx="282">
                  <c:v>1.163289725945136</c:v>
                </c:pt>
                <c:pt idx="283">
                  <c:v>1.160122592956688</c:v>
                </c:pt>
                <c:pt idx="284">
                  <c:v>1.162853800337175</c:v>
                </c:pt>
                <c:pt idx="285">
                  <c:v>1.166207758586178</c:v>
                </c:pt>
                <c:pt idx="286">
                  <c:v>1.173485047306825</c:v>
                </c:pt>
                <c:pt idx="287">
                  <c:v>1.178395882727115</c:v>
                </c:pt>
                <c:pt idx="288">
                  <c:v>1.175113096005943</c:v>
                </c:pt>
                <c:pt idx="289">
                  <c:v>1.175993843662842</c:v>
                </c:pt>
                <c:pt idx="290">
                  <c:v>1.182470452695399</c:v>
                </c:pt>
                <c:pt idx="291">
                  <c:v>1.185290624485674</c:v>
                </c:pt>
                <c:pt idx="292">
                  <c:v>1.181456258423817</c:v>
                </c:pt>
                <c:pt idx="293">
                  <c:v>1.188849200877189</c:v>
                </c:pt>
                <c:pt idx="294">
                  <c:v>1.19250563811947</c:v>
                </c:pt>
                <c:pt idx="295">
                  <c:v>1.194800919891997</c:v>
                </c:pt>
                <c:pt idx="296">
                  <c:v>1.18253717600274</c:v>
                </c:pt>
                <c:pt idx="297">
                  <c:v>1.170273432113483</c:v>
                </c:pt>
                <c:pt idx="298">
                  <c:v>1.163120693566539</c:v>
                </c:pt>
                <c:pt idx="299">
                  <c:v>1.161964156239296</c:v>
                </c:pt>
                <c:pt idx="300">
                  <c:v>1.174223451908064</c:v>
                </c:pt>
                <c:pt idx="301">
                  <c:v>1.180753439586494</c:v>
                </c:pt>
                <c:pt idx="302">
                  <c:v>1.162168774381809</c:v>
                </c:pt>
                <c:pt idx="303">
                  <c:v>1.164045923428333</c:v>
                </c:pt>
                <c:pt idx="304">
                  <c:v>1.184089604953539</c:v>
                </c:pt>
                <c:pt idx="305">
                  <c:v>1.17535329991237</c:v>
                </c:pt>
                <c:pt idx="306">
                  <c:v>1.165549421953748</c:v>
                </c:pt>
                <c:pt idx="307">
                  <c:v>1.175949361457949</c:v>
                </c:pt>
                <c:pt idx="308">
                  <c:v>1.174348002081768</c:v>
                </c:pt>
                <c:pt idx="309">
                  <c:v>1.15218696760361</c:v>
                </c:pt>
                <c:pt idx="310">
                  <c:v>1.160345003981157</c:v>
                </c:pt>
                <c:pt idx="311">
                  <c:v>1.153325712048895</c:v>
                </c:pt>
                <c:pt idx="312">
                  <c:v>1.140408079747697</c:v>
                </c:pt>
                <c:pt idx="313">
                  <c:v>1.11817587374171</c:v>
                </c:pt>
                <c:pt idx="314">
                  <c:v>1.133157480349986</c:v>
                </c:pt>
                <c:pt idx="315">
                  <c:v>1.138032730006361</c:v>
                </c:pt>
                <c:pt idx="316">
                  <c:v>1.155096103803673</c:v>
                </c:pt>
                <c:pt idx="317">
                  <c:v>1.150994844512452</c:v>
                </c:pt>
                <c:pt idx="318">
                  <c:v>1.154348802761455</c:v>
                </c:pt>
                <c:pt idx="319">
                  <c:v>1.165131289227744</c:v>
                </c:pt>
                <c:pt idx="320">
                  <c:v>1.168814415792962</c:v>
                </c:pt>
                <c:pt idx="321">
                  <c:v>1.16560280059962</c:v>
                </c:pt>
                <c:pt idx="322">
                  <c:v>1.173832008504998</c:v>
                </c:pt>
                <c:pt idx="323">
                  <c:v>1.181678669448287</c:v>
                </c:pt>
                <c:pt idx="324">
                  <c:v>1.179516834290442</c:v>
                </c:pt>
                <c:pt idx="325">
                  <c:v>1.185370692454483</c:v>
                </c:pt>
                <c:pt idx="326">
                  <c:v>1.185779928739508</c:v>
                </c:pt>
                <c:pt idx="327">
                  <c:v>1.185566414156017</c:v>
                </c:pt>
                <c:pt idx="328">
                  <c:v>1.188155278480844</c:v>
                </c:pt>
                <c:pt idx="329">
                  <c:v>1.18634930096215</c:v>
                </c:pt>
                <c:pt idx="330">
                  <c:v>1.181598601479478</c:v>
                </c:pt>
                <c:pt idx="331">
                  <c:v>1.178298021876349</c:v>
                </c:pt>
                <c:pt idx="332">
                  <c:v>1.169134687668198</c:v>
                </c:pt>
                <c:pt idx="333">
                  <c:v>1.169357098692668</c:v>
                </c:pt>
                <c:pt idx="334">
                  <c:v>1.169454959543434</c:v>
                </c:pt>
                <c:pt idx="335">
                  <c:v>1.174045523088489</c:v>
                </c:pt>
                <c:pt idx="336">
                  <c:v>1.161110097905333</c:v>
                </c:pt>
                <c:pt idx="337">
                  <c:v>1.167764635757465</c:v>
                </c:pt>
                <c:pt idx="338">
                  <c:v>1.183546922053832</c:v>
                </c:pt>
                <c:pt idx="339">
                  <c:v>1.18979222362094</c:v>
                </c:pt>
                <c:pt idx="340">
                  <c:v>1.1888447526567</c:v>
                </c:pt>
                <c:pt idx="341">
                  <c:v>1.187897281692459</c:v>
                </c:pt>
                <c:pt idx="342">
                  <c:v>1.198564114426024</c:v>
                </c:pt>
                <c:pt idx="343">
                  <c:v>1.206054917730162</c:v>
                </c:pt>
                <c:pt idx="344">
                  <c:v>1.210343002281937</c:v>
                </c:pt>
                <c:pt idx="345">
                  <c:v>1.213127588308297</c:v>
                </c:pt>
                <c:pt idx="346">
                  <c:v>1.211001338914367</c:v>
                </c:pt>
                <c:pt idx="347">
                  <c:v>1.206908976064125</c:v>
                </c:pt>
                <c:pt idx="348">
                  <c:v>1.198635285953854</c:v>
                </c:pt>
                <c:pt idx="349">
                  <c:v>1.187763835077777</c:v>
                </c:pt>
                <c:pt idx="350">
                  <c:v>1.192301019976958</c:v>
                </c:pt>
                <c:pt idx="351">
                  <c:v>1.197718952533039</c:v>
                </c:pt>
                <c:pt idx="352">
                  <c:v>1.20738938387698</c:v>
                </c:pt>
                <c:pt idx="353">
                  <c:v>1.19397355088097</c:v>
                </c:pt>
                <c:pt idx="354">
                  <c:v>1.199818512604033</c:v>
                </c:pt>
                <c:pt idx="355">
                  <c:v>1.190139184819113</c:v>
                </c:pt>
                <c:pt idx="356">
                  <c:v>1.182755138806721</c:v>
                </c:pt>
                <c:pt idx="357">
                  <c:v>1.18231921319876</c:v>
                </c:pt>
                <c:pt idx="358">
                  <c:v>1.19272804914394</c:v>
                </c:pt>
                <c:pt idx="359">
                  <c:v>1.195325809909746</c:v>
                </c:pt>
                <c:pt idx="360">
                  <c:v>1.18613578637866</c:v>
                </c:pt>
                <c:pt idx="361">
                  <c:v>1.171990445222388</c:v>
                </c:pt>
                <c:pt idx="362">
                  <c:v>1.171020733155701</c:v>
                </c:pt>
                <c:pt idx="363">
                  <c:v>1.174748341925813</c:v>
                </c:pt>
                <c:pt idx="364">
                  <c:v>1.17939228411674</c:v>
                </c:pt>
                <c:pt idx="365">
                  <c:v>1.184205258686263</c:v>
                </c:pt>
                <c:pt idx="366">
                  <c:v>1.190477249576307</c:v>
                </c:pt>
                <c:pt idx="367">
                  <c:v>1.196749240466351</c:v>
                </c:pt>
                <c:pt idx="368">
                  <c:v>1.169481648866371</c:v>
                </c:pt>
                <c:pt idx="369">
                  <c:v>1.168049321868787</c:v>
                </c:pt>
                <c:pt idx="370">
                  <c:v>1.156679670297897</c:v>
                </c:pt>
                <c:pt idx="371">
                  <c:v>1.144233549368575</c:v>
                </c:pt>
                <c:pt idx="372">
                  <c:v>1.143139287128184</c:v>
                </c:pt>
                <c:pt idx="373">
                  <c:v>1.138353001881597</c:v>
                </c:pt>
                <c:pt idx="374">
                  <c:v>1.146751242165572</c:v>
                </c:pt>
                <c:pt idx="375">
                  <c:v>1.130719855521799</c:v>
                </c:pt>
                <c:pt idx="376">
                  <c:v>1.131476053004995</c:v>
                </c:pt>
                <c:pt idx="377">
                  <c:v>1.145745944334969</c:v>
                </c:pt>
                <c:pt idx="378">
                  <c:v>1.125773434337593</c:v>
                </c:pt>
                <c:pt idx="379">
                  <c:v>1.127748444234884</c:v>
                </c:pt>
                <c:pt idx="380">
                  <c:v>1.131182470452696</c:v>
                </c:pt>
                <c:pt idx="381">
                  <c:v>1.137285428964143</c:v>
                </c:pt>
                <c:pt idx="382">
                  <c:v>1.152551721683741</c:v>
                </c:pt>
                <c:pt idx="383">
                  <c:v>1.145096504143518</c:v>
                </c:pt>
                <c:pt idx="384">
                  <c:v>1.14185819962724</c:v>
                </c:pt>
                <c:pt idx="385">
                  <c:v>1.128469055954165</c:v>
                </c:pt>
                <c:pt idx="386">
                  <c:v>1.138833409694452</c:v>
                </c:pt>
                <c:pt idx="387">
                  <c:v>1.153574812396301</c:v>
                </c:pt>
                <c:pt idx="388">
                  <c:v>1.163129590007518</c:v>
                </c:pt>
                <c:pt idx="389">
                  <c:v>1.174899581422452</c:v>
                </c:pt>
                <c:pt idx="390">
                  <c:v>1.191829508605082</c:v>
                </c:pt>
                <c:pt idx="391">
                  <c:v>1.191033277137481</c:v>
                </c:pt>
                <c:pt idx="392">
                  <c:v>1.19023704566988</c:v>
                </c:pt>
                <c:pt idx="393">
                  <c:v>1.191429168761037</c:v>
                </c:pt>
                <c:pt idx="394">
                  <c:v>1.203884186131338</c:v>
                </c:pt>
                <c:pt idx="395">
                  <c:v>1.195503738729321</c:v>
                </c:pt>
                <c:pt idx="396">
                  <c:v>1.173876490709891</c:v>
                </c:pt>
                <c:pt idx="397">
                  <c:v>1.168672072737302</c:v>
                </c:pt>
                <c:pt idx="398">
                  <c:v>1.172301820656646</c:v>
                </c:pt>
                <c:pt idx="399">
                  <c:v>1.16442847039042</c:v>
                </c:pt>
                <c:pt idx="400">
                  <c:v>1.170896182981998</c:v>
                </c:pt>
                <c:pt idx="401">
                  <c:v>1.161376991134696</c:v>
                </c:pt>
                <c:pt idx="402">
                  <c:v>1.180317513978533</c:v>
                </c:pt>
                <c:pt idx="403">
                  <c:v>1.179525730731421</c:v>
                </c:pt>
                <c:pt idx="404">
                  <c:v>1.195503738729321</c:v>
                </c:pt>
                <c:pt idx="405">
                  <c:v>1.196589104528733</c:v>
                </c:pt>
                <c:pt idx="406">
                  <c:v>1.189836705825834</c:v>
                </c:pt>
                <c:pt idx="407">
                  <c:v>1.184952559728481</c:v>
                </c:pt>
                <c:pt idx="408">
                  <c:v>1.160887686880864</c:v>
                </c:pt>
                <c:pt idx="409">
                  <c:v>1.157133388787815</c:v>
                </c:pt>
                <c:pt idx="410">
                  <c:v>1.149669274806614</c:v>
                </c:pt>
                <c:pt idx="411">
                  <c:v>1.144918575323942</c:v>
                </c:pt>
                <c:pt idx="412">
                  <c:v>1.115658180944713</c:v>
                </c:pt>
                <c:pt idx="413">
                  <c:v>1.12125404232037</c:v>
                </c:pt>
                <c:pt idx="414">
                  <c:v>1.067635192541224</c:v>
                </c:pt>
                <c:pt idx="415">
                  <c:v>1.067021338113687</c:v>
                </c:pt>
                <c:pt idx="416">
                  <c:v>0.995920981811226</c:v>
                </c:pt>
                <c:pt idx="417">
                  <c:v>1.043134394085646</c:v>
                </c:pt>
                <c:pt idx="418">
                  <c:v>0.997077519138468</c:v>
                </c:pt>
                <c:pt idx="419">
                  <c:v>1.043232254936413</c:v>
                </c:pt>
                <c:pt idx="420">
                  <c:v>1.048721359020323</c:v>
                </c:pt>
                <c:pt idx="421">
                  <c:v>1.071567419453848</c:v>
                </c:pt>
                <c:pt idx="422">
                  <c:v>1.061131894185731</c:v>
                </c:pt>
                <c:pt idx="423">
                  <c:v>1.062137192016334</c:v>
                </c:pt>
                <c:pt idx="424">
                  <c:v>1.014772540245275</c:v>
                </c:pt>
                <c:pt idx="425">
                  <c:v>0.999541833289593</c:v>
                </c:pt>
                <c:pt idx="426">
                  <c:v>0.999799830077977</c:v>
                </c:pt>
                <c:pt idx="427">
                  <c:v>1.034077817169241</c:v>
                </c:pt>
                <c:pt idx="428">
                  <c:v>1.047644889661891</c:v>
                </c:pt>
                <c:pt idx="429">
                  <c:v>1.031337713347775</c:v>
                </c:pt>
                <c:pt idx="430">
                  <c:v>1.046933174383588</c:v>
                </c:pt>
                <c:pt idx="431">
                  <c:v>1.07654052996099</c:v>
                </c:pt>
                <c:pt idx="432">
                  <c:v>1.079067119198964</c:v>
                </c:pt>
                <c:pt idx="433">
                  <c:v>1.0843782944633</c:v>
                </c:pt>
                <c:pt idx="434">
                  <c:v>1.071505144366996</c:v>
                </c:pt>
                <c:pt idx="435">
                  <c:v>1.044415481586591</c:v>
                </c:pt>
                <c:pt idx="436">
                  <c:v>1.040532185099351</c:v>
                </c:pt>
                <c:pt idx="437">
                  <c:v>1.036648888612111</c:v>
                </c:pt>
                <c:pt idx="438">
                  <c:v>1.0663452085993</c:v>
                </c:pt>
                <c:pt idx="439">
                  <c:v>1.055028935674283</c:v>
                </c:pt>
                <c:pt idx="440">
                  <c:v>1.026853907094467</c:v>
                </c:pt>
                <c:pt idx="441">
                  <c:v>1.034006645641411</c:v>
                </c:pt>
                <c:pt idx="442">
                  <c:v>1.043436873078924</c:v>
                </c:pt>
                <c:pt idx="443">
                  <c:v>1.057502146266386</c:v>
                </c:pt>
                <c:pt idx="444">
                  <c:v>1.075677575186047</c:v>
                </c:pt>
                <c:pt idx="445">
                  <c:v>1.081816119461409</c:v>
                </c:pt>
                <c:pt idx="446">
                  <c:v>1.071211561814696</c:v>
                </c:pt>
                <c:pt idx="447">
                  <c:v>1.069432273618939</c:v>
                </c:pt>
                <c:pt idx="448">
                  <c:v>1.038001147640886</c:v>
                </c:pt>
                <c:pt idx="449">
                  <c:v>1.0049063871998</c:v>
                </c:pt>
                <c:pt idx="450">
                  <c:v>1.011018242152227</c:v>
                </c:pt>
                <c:pt idx="451">
                  <c:v>1.034611603627968</c:v>
                </c:pt>
                <c:pt idx="452">
                  <c:v>1.0456698797646</c:v>
                </c:pt>
                <c:pt idx="453">
                  <c:v>1.024033735304191</c:v>
                </c:pt>
                <c:pt idx="454">
                  <c:v>1.032343011178378</c:v>
                </c:pt>
                <c:pt idx="455">
                  <c:v>1.006561125221855</c:v>
                </c:pt>
                <c:pt idx="456">
                  <c:v>0.977923481711141</c:v>
                </c:pt>
                <c:pt idx="457">
                  <c:v>0.999915483810701</c:v>
                </c:pt>
                <c:pt idx="458">
                  <c:v>1.017779537296104</c:v>
                </c:pt>
                <c:pt idx="459">
                  <c:v>1.036408684705683</c:v>
                </c:pt>
                <c:pt idx="460">
                  <c:v>1.027948169334858</c:v>
                </c:pt>
                <c:pt idx="461">
                  <c:v>1.063026836114213</c:v>
                </c:pt>
                <c:pt idx="462">
                  <c:v>1.063605104777834</c:v>
                </c:pt>
                <c:pt idx="463">
                  <c:v>1.080917578922552</c:v>
                </c:pt>
                <c:pt idx="464">
                  <c:v>1.071131493845887</c:v>
                </c:pt>
                <c:pt idx="465">
                  <c:v>1.089814019901338</c:v>
                </c:pt>
                <c:pt idx="466">
                  <c:v>1.068462561552251</c:v>
                </c:pt>
              </c:numCache>
            </c:numRef>
          </c:val>
        </c:ser>
        <c:ser>
          <c:idx val="1"/>
          <c:order val="1"/>
          <c:tx>
            <c:strRef>
              <c:f>'Index Values'!$M$8</c:f>
              <c:strCache>
                <c:ptCount val="1"/>
                <c:pt idx="0">
                  <c:v>NASDAQ</c:v>
                </c:pt>
              </c:strCache>
            </c:strRef>
          </c:tx>
          <c:spPr>
            <a:ln>
              <a:solidFill>
                <a:srgbClr val="FF0000"/>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Values'!$M$9:$M$1257</c:f>
              <c:numCache>
                <c:formatCode>0%</c:formatCode>
                <c:ptCount val="467"/>
                <c:pt idx="0">
                  <c:v>1.0</c:v>
                </c:pt>
                <c:pt idx="1">
                  <c:v>1.008578787435255</c:v>
                </c:pt>
                <c:pt idx="2">
                  <c:v>1.008705492215302</c:v>
                </c:pt>
                <c:pt idx="3">
                  <c:v>1.005376214891307</c:v>
                </c:pt>
                <c:pt idx="4">
                  <c:v>1.004921825335276</c:v>
                </c:pt>
                <c:pt idx="5">
                  <c:v>1.0124017764884</c:v>
                </c:pt>
                <c:pt idx="6">
                  <c:v>1.010322070443488</c:v>
                </c:pt>
                <c:pt idx="7">
                  <c:v>0.997170988100673</c:v>
                </c:pt>
                <c:pt idx="8">
                  <c:v>1.00835159265724</c:v>
                </c:pt>
                <c:pt idx="9">
                  <c:v>1.012213903883502</c:v>
                </c:pt>
                <c:pt idx="10">
                  <c:v>0.999652654137457</c:v>
                </c:pt>
                <c:pt idx="11">
                  <c:v>1.00673282986388</c:v>
                </c:pt>
                <c:pt idx="12">
                  <c:v>1.013813005590302</c:v>
                </c:pt>
                <c:pt idx="13">
                  <c:v>1.0010769906304</c:v>
                </c:pt>
                <c:pt idx="14">
                  <c:v>0.98991386259522</c:v>
                </c:pt>
                <c:pt idx="15">
                  <c:v>0.963519946172314</c:v>
                </c:pt>
                <c:pt idx="16">
                  <c:v>0.965927336993208</c:v>
                </c:pt>
                <c:pt idx="17">
                  <c:v>0.962838361838268</c:v>
                </c:pt>
                <c:pt idx="18">
                  <c:v>0.970562984290792</c:v>
                </c:pt>
                <c:pt idx="19">
                  <c:v>0.952033502491497</c:v>
                </c:pt>
                <c:pt idx="20">
                  <c:v>0.938205204944982</c:v>
                </c:pt>
                <c:pt idx="21">
                  <c:v>0.948625580821265</c:v>
                </c:pt>
                <c:pt idx="22">
                  <c:v>0.956865760654671</c:v>
                </c:pt>
                <c:pt idx="23">
                  <c:v>0.957237136734119</c:v>
                </c:pt>
                <c:pt idx="24">
                  <c:v>0.928628071225563</c:v>
                </c:pt>
                <c:pt idx="25">
                  <c:v>0.935483236739143</c:v>
                </c:pt>
                <c:pt idx="26">
                  <c:v>0.928898957307043</c:v>
                </c:pt>
                <c:pt idx="27">
                  <c:v>0.939743138826932</c:v>
                </c:pt>
                <c:pt idx="28">
                  <c:v>0.938432399722997</c:v>
                </c:pt>
                <c:pt idx="29">
                  <c:v>0.951338810766411</c:v>
                </c:pt>
                <c:pt idx="30">
                  <c:v>0.954012718538439</c:v>
                </c:pt>
                <c:pt idx="31">
                  <c:v>0.960710595359547</c:v>
                </c:pt>
                <c:pt idx="32">
                  <c:v>0.967408472180655</c:v>
                </c:pt>
                <c:pt idx="33">
                  <c:v>0.97269511989986</c:v>
                </c:pt>
                <c:pt idx="34">
                  <c:v>0.979432318894086</c:v>
                </c:pt>
                <c:pt idx="35">
                  <c:v>0.980376051048919</c:v>
                </c:pt>
                <c:pt idx="36">
                  <c:v>0.979572131065172</c:v>
                </c:pt>
                <c:pt idx="37">
                  <c:v>0.967080787404671</c:v>
                </c:pt>
                <c:pt idx="38">
                  <c:v>0.976893854162798</c:v>
                </c:pt>
                <c:pt idx="39">
                  <c:v>0.976159840264595</c:v>
                </c:pt>
                <c:pt idx="40">
                  <c:v>0.97792496892456</c:v>
                </c:pt>
                <c:pt idx="41">
                  <c:v>0.993352368177876</c:v>
                </c:pt>
                <c:pt idx="42">
                  <c:v>0.996506880288013</c:v>
                </c:pt>
                <c:pt idx="43">
                  <c:v>0.996458819854202</c:v>
                </c:pt>
                <c:pt idx="44">
                  <c:v>1.001540118447124</c:v>
                </c:pt>
                <c:pt idx="45">
                  <c:v>1.01641263814644</c:v>
                </c:pt>
                <c:pt idx="46">
                  <c:v>1.01897294852946</c:v>
                </c:pt>
                <c:pt idx="47">
                  <c:v>1.022673601932903</c:v>
                </c:pt>
                <c:pt idx="48">
                  <c:v>1.030656003075868</c:v>
                </c:pt>
                <c:pt idx="49">
                  <c:v>1.034811046035342</c:v>
                </c:pt>
                <c:pt idx="50">
                  <c:v>1.034461515607626</c:v>
                </c:pt>
                <c:pt idx="51">
                  <c:v>1.032080339568811</c:v>
                </c:pt>
                <c:pt idx="52">
                  <c:v>1.038983565516202</c:v>
                </c:pt>
                <c:pt idx="53">
                  <c:v>1.043824561940069</c:v>
                </c:pt>
                <c:pt idx="54">
                  <c:v>1.044781401485941</c:v>
                </c:pt>
                <c:pt idx="55">
                  <c:v>1.03741067859148</c:v>
                </c:pt>
                <c:pt idx="56">
                  <c:v>1.046581483188679</c:v>
                </c:pt>
                <c:pt idx="57">
                  <c:v>1.055249837796036</c:v>
                </c:pt>
                <c:pt idx="58">
                  <c:v>1.048049510985086</c:v>
                </c:pt>
                <c:pt idx="59">
                  <c:v>1.047459678388315</c:v>
                </c:pt>
                <c:pt idx="60">
                  <c:v>1.046463516669325</c:v>
                </c:pt>
                <c:pt idx="61">
                  <c:v>1.050496223979098</c:v>
                </c:pt>
                <c:pt idx="62">
                  <c:v>1.053261883488401</c:v>
                </c:pt>
                <c:pt idx="63">
                  <c:v>1.04769998055737</c:v>
                </c:pt>
                <c:pt idx="64">
                  <c:v>1.04971851877743</c:v>
                </c:pt>
                <c:pt idx="65">
                  <c:v>1.055605921919272</c:v>
                </c:pt>
                <c:pt idx="66">
                  <c:v>1.061493325061113</c:v>
                </c:pt>
                <c:pt idx="67">
                  <c:v>1.06467405195333</c:v>
                </c:pt>
                <c:pt idx="68">
                  <c:v>1.062205493307585</c:v>
                </c:pt>
                <c:pt idx="69">
                  <c:v>1.06467405195333</c:v>
                </c:pt>
                <c:pt idx="70">
                  <c:v>1.072206432670609</c:v>
                </c:pt>
                <c:pt idx="71">
                  <c:v>1.073875440462953</c:v>
                </c:pt>
                <c:pt idx="72">
                  <c:v>1.077423174304271</c:v>
                </c:pt>
                <c:pt idx="73">
                  <c:v>1.094405983960923</c:v>
                </c:pt>
                <c:pt idx="74">
                  <c:v>1.099137752126128</c:v>
                </c:pt>
                <c:pt idx="75">
                  <c:v>1.0840948363433</c:v>
                </c:pt>
                <c:pt idx="76">
                  <c:v>1.083592386353458</c:v>
                </c:pt>
                <c:pt idx="77">
                  <c:v>1.092418029653288</c:v>
                </c:pt>
                <c:pt idx="78">
                  <c:v>1.094296755702261</c:v>
                </c:pt>
                <c:pt idx="79">
                  <c:v>1.100614518183228</c:v>
                </c:pt>
                <c:pt idx="80">
                  <c:v>1.105455514607095</c:v>
                </c:pt>
                <c:pt idx="81">
                  <c:v>1.102309740757651</c:v>
                </c:pt>
                <c:pt idx="82">
                  <c:v>1.079817457734125</c:v>
                </c:pt>
                <c:pt idx="83">
                  <c:v>1.079931055123133</c:v>
                </c:pt>
                <c:pt idx="84">
                  <c:v>1.097490589985516</c:v>
                </c:pt>
                <c:pt idx="85">
                  <c:v>1.075325991737974</c:v>
                </c:pt>
                <c:pt idx="86">
                  <c:v>1.091732076188895</c:v>
                </c:pt>
                <c:pt idx="87">
                  <c:v>1.059186424238188</c:v>
                </c:pt>
                <c:pt idx="88">
                  <c:v>1.049591813997383</c:v>
                </c:pt>
                <c:pt idx="89">
                  <c:v>1.013480951683972</c:v>
                </c:pt>
                <c:pt idx="90">
                  <c:v>0.989887647813141</c:v>
                </c:pt>
                <c:pt idx="91">
                  <c:v>1.037524275980487</c:v>
                </c:pt>
                <c:pt idx="92">
                  <c:v>1.03780390032266</c:v>
                </c:pt>
                <c:pt idx="93">
                  <c:v>1.059522847274864</c:v>
                </c:pt>
                <c:pt idx="94">
                  <c:v>1.046127093632648</c:v>
                </c:pt>
                <c:pt idx="95">
                  <c:v>1.025369355356663</c:v>
                </c:pt>
                <c:pt idx="96">
                  <c:v>1.028593773552343</c:v>
                </c:pt>
                <c:pt idx="97">
                  <c:v>1.012441098661517</c:v>
                </c:pt>
                <c:pt idx="98">
                  <c:v>1.004187811437073</c:v>
                </c:pt>
                <c:pt idx="99">
                  <c:v>0.962960697487968</c:v>
                </c:pt>
                <c:pt idx="100">
                  <c:v>0.973896630745133</c:v>
                </c:pt>
                <c:pt idx="101">
                  <c:v>0.967128847838482</c:v>
                </c:pt>
                <c:pt idx="102">
                  <c:v>0.965992873948405</c:v>
                </c:pt>
                <c:pt idx="103">
                  <c:v>0.959408594516305</c:v>
                </c:pt>
                <c:pt idx="104">
                  <c:v>0.995148080750267</c:v>
                </c:pt>
                <c:pt idx="105">
                  <c:v>0.986130195715194</c:v>
                </c:pt>
                <c:pt idx="106">
                  <c:v>0.978547569998929</c:v>
                </c:pt>
                <c:pt idx="107">
                  <c:v>0.970964944282665</c:v>
                </c:pt>
                <c:pt idx="108">
                  <c:v>0.996629215937714</c:v>
                </c:pt>
                <c:pt idx="109">
                  <c:v>1.006223826178519</c:v>
                </c:pt>
                <c:pt idx="110">
                  <c:v>0.969584299093187</c:v>
                </c:pt>
                <c:pt idx="111">
                  <c:v>0.949805246014807</c:v>
                </c:pt>
                <c:pt idx="112">
                  <c:v>0.948350325609439</c:v>
                </c:pt>
                <c:pt idx="113">
                  <c:v>0.9432297048434</c:v>
                </c:pt>
                <c:pt idx="114">
                  <c:v>0.96938331909725</c:v>
                </c:pt>
                <c:pt idx="115">
                  <c:v>0.980258084529565</c:v>
                </c:pt>
                <c:pt idx="116">
                  <c:v>0.980415373222037</c:v>
                </c:pt>
                <c:pt idx="117">
                  <c:v>1.007469028327256</c:v>
                </c:pt>
                <c:pt idx="118">
                  <c:v>1.007490873978989</c:v>
                </c:pt>
                <c:pt idx="119">
                  <c:v>1.008028277011602</c:v>
                </c:pt>
                <c:pt idx="120">
                  <c:v>1.009181727423065</c:v>
                </c:pt>
                <c:pt idx="121">
                  <c:v>1.000133258475567</c:v>
                </c:pt>
                <c:pt idx="122">
                  <c:v>0.988209901760104</c:v>
                </c:pt>
                <c:pt idx="123">
                  <c:v>0.984902470087841</c:v>
                </c:pt>
                <c:pt idx="124">
                  <c:v>0.968819701282558</c:v>
                </c:pt>
                <c:pt idx="125">
                  <c:v>0.971467394272507</c:v>
                </c:pt>
                <c:pt idx="126">
                  <c:v>0.970230930384462</c:v>
                </c:pt>
                <c:pt idx="127">
                  <c:v>0.932887973313352</c:v>
                </c:pt>
                <c:pt idx="128">
                  <c:v>0.92155444919466</c:v>
                </c:pt>
                <c:pt idx="129">
                  <c:v>0.918111574481657</c:v>
                </c:pt>
                <c:pt idx="130">
                  <c:v>0.913930316740105</c:v>
                </c:pt>
                <c:pt idx="131">
                  <c:v>0.914386890861308</c:v>
                </c:pt>
                <c:pt idx="132">
                  <c:v>0.914843464982513</c:v>
                </c:pt>
                <c:pt idx="133">
                  <c:v>0.943500590924879</c:v>
                </c:pt>
                <c:pt idx="134">
                  <c:v>0.950460615566775</c:v>
                </c:pt>
                <c:pt idx="135">
                  <c:v>0.959657634946052</c:v>
                </c:pt>
                <c:pt idx="136">
                  <c:v>0.960492138842224</c:v>
                </c:pt>
                <c:pt idx="137">
                  <c:v>0.979572131065172</c:v>
                </c:pt>
                <c:pt idx="138">
                  <c:v>0.98298442186575</c:v>
                </c:pt>
                <c:pt idx="139">
                  <c:v>0.98265236795942</c:v>
                </c:pt>
                <c:pt idx="140">
                  <c:v>0.952055348143229</c:v>
                </c:pt>
                <c:pt idx="141">
                  <c:v>0.96043534014772</c:v>
                </c:pt>
                <c:pt idx="142">
                  <c:v>0.971034850368209</c:v>
                </c:pt>
                <c:pt idx="143">
                  <c:v>0.95567298807009</c:v>
                </c:pt>
                <c:pt idx="144">
                  <c:v>0.981258615378902</c:v>
                </c:pt>
                <c:pt idx="145">
                  <c:v>0.991561024735831</c:v>
                </c:pt>
                <c:pt idx="146">
                  <c:v>1.003340200149861</c:v>
                </c:pt>
                <c:pt idx="147">
                  <c:v>0.999766251526465</c:v>
                </c:pt>
                <c:pt idx="148">
                  <c:v>0.989415781735724</c:v>
                </c:pt>
                <c:pt idx="149">
                  <c:v>0.983792710979843</c:v>
                </c:pt>
                <c:pt idx="150">
                  <c:v>0.985107819214125</c:v>
                </c:pt>
                <c:pt idx="151">
                  <c:v>1.002872703202791</c:v>
                </c:pt>
                <c:pt idx="152">
                  <c:v>0.997699652872594</c:v>
                </c:pt>
                <c:pt idx="153">
                  <c:v>1.006459759217227</c:v>
                </c:pt>
                <c:pt idx="154">
                  <c:v>1.001867803223107</c:v>
                </c:pt>
                <c:pt idx="155">
                  <c:v>0.999862372394087</c:v>
                </c:pt>
                <c:pt idx="156">
                  <c:v>1.007386014850674</c:v>
                </c:pt>
                <c:pt idx="157">
                  <c:v>0.994925255102598</c:v>
                </c:pt>
                <c:pt idx="158">
                  <c:v>0.964979235708029</c:v>
                </c:pt>
                <c:pt idx="159">
                  <c:v>0.956957512391946</c:v>
                </c:pt>
                <c:pt idx="160">
                  <c:v>0.949621742540256</c:v>
                </c:pt>
                <c:pt idx="161">
                  <c:v>0.953287442900928</c:v>
                </c:pt>
                <c:pt idx="162">
                  <c:v>0.965333135266091</c:v>
                </c:pt>
                <c:pt idx="163">
                  <c:v>0.968068210862969</c:v>
                </c:pt>
                <c:pt idx="164">
                  <c:v>0.952011656839764</c:v>
                </c:pt>
                <c:pt idx="165">
                  <c:v>0.952365556397827</c:v>
                </c:pt>
                <c:pt idx="166">
                  <c:v>0.943570497010423</c:v>
                </c:pt>
                <c:pt idx="167">
                  <c:v>0.927898426457706</c:v>
                </c:pt>
                <c:pt idx="168">
                  <c:v>0.935666740213694</c:v>
                </c:pt>
                <c:pt idx="169">
                  <c:v>0.925683277372056</c:v>
                </c:pt>
                <c:pt idx="170">
                  <c:v>0.940949018802553</c:v>
                </c:pt>
                <c:pt idx="171">
                  <c:v>0.926242526056401</c:v>
                </c:pt>
                <c:pt idx="172">
                  <c:v>0.92364726263061</c:v>
                </c:pt>
                <c:pt idx="173">
                  <c:v>0.951089770336663</c:v>
                </c:pt>
                <c:pt idx="174">
                  <c:v>0.961213045349389</c:v>
                </c:pt>
                <c:pt idx="175">
                  <c:v>0.975954491138311</c:v>
                </c:pt>
                <c:pt idx="176">
                  <c:v>0.970523662117674</c:v>
                </c:pt>
                <c:pt idx="177">
                  <c:v>0.965092833097036</c:v>
                </c:pt>
                <c:pt idx="178">
                  <c:v>0.973822355529244</c:v>
                </c:pt>
                <c:pt idx="179">
                  <c:v>0.977024928073192</c:v>
                </c:pt>
                <c:pt idx="180">
                  <c:v>0.979768741930762</c:v>
                </c:pt>
                <c:pt idx="181">
                  <c:v>0.998656492418467</c:v>
                </c:pt>
                <c:pt idx="182">
                  <c:v>1.000430359339125</c:v>
                </c:pt>
                <c:pt idx="183">
                  <c:v>1.005476704889275</c:v>
                </c:pt>
                <c:pt idx="184">
                  <c:v>1.00631994704614</c:v>
                </c:pt>
                <c:pt idx="185">
                  <c:v>1.011720192154352</c:v>
                </c:pt>
                <c:pt idx="186">
                  <c:v>1.029292834407776</c:v>
                </c:pt>
                <c:pt idx="187">
                  <c:v>1.026461637943276</c:v>
                </c:pt>
                <c:pt idx="188">
                  <c:v>1.019995325030529</c:v>
                </c:pt>
                <c:pt idx="189">
                  <c:v>1.016731584661731</c:v>
                </c:pt>
                <c:pt idx="190">
                  <c:v>1.040386056357412</c:v>
                </c:pt>
                <c:pt idx="191">
                  <c:v>1.035383402110727</c:v>
                </c:pt>
                <c:pt idx="192">
                  <c:v>1.039673888110941</c:v>
                </c:pt>
                <c:pt idx="193">
                  <c:v>1.038350041615967</c:v>
                </c:pt>
                <c:pt idx="194">
                  <c:v>1.034880952120885</c:v>
                </c:pt>
                <c:pt idx="195">
                  <c:v>1.035811576884679</c:v>
                </c:pt>
                <c:pt idx="196">
                  <c:v>1.02435134798594</c:v>
                </c:pt>
                <c:pt idx="197">
                  <c:v>1.048517007932156</c:v>
                </c:pt>
                <c:pt idx="198">
                  <c:v>1.040141385058011</c:v>
                </c:pt>
                <c:pt idx="199">
                  <c:v>1.041456493292292</c:v>
                </c:pt>
                <c:pt idx="200">
                  <c:v>1.049425787044218</c:v>
                </c:pt>
                <c:pt idx="201">
                  <c:v>1.049609290518769</c:v>
                </c:pt>
                <c:pt idx="202">
                  <c:v>1.056420764728885</c:v>
                </c:pt>
                <c:pt idx="203">
                  <c:v>1.06660520756646</c:v>
                </c:pt>
                <c:pt idx="204">
                  <c:v>1.064049266313787</c:v>
                </c:pt>
                <c:pt idx="205">
                  <c:v>1.078637792540584</c:v>
                </c:pt>
                <c:pt idx="206">
                  <c:v>1.083832688522513</c:v>
                </c:pt>
                <c:pt idx="207">
                  <c:v>1.064735219778179</c:v>
                </c:pt>
                <c:pt idx="208">
                  <c:v>1.073665722206323</c:v>
                </c:pt>
                <c:pt idx="209">
                  <c:v>1.074661883925314</c:v>
                </c:pt>
                <c:pt idx="210">
                  <c:v>1.083277808968514</c:v>
                </c:pt>
                <c:pt idx="211">
                  <c:v>1.088284832345546</c:v>
                </c:pt>
                <c:pt idx="212">
                  <c:v>1.09109855228866</c:v>
                </c:pt>
                <c:pt idx="213">
                  <c:v>1.093706923105491</c:v>
                </c:pt>
                <c:pt idx="214">
                  <c:v>1.095502635677881</c:v>
                </c:pt>
                <c:pt idx="215">
                  <c:v>1.095520112199267</c:v>
                </c:pt>
                <c:pt idx="216">
                  <c:v>1.09439724570023</c:v>
                </c:pt>
                <c:pt idx="217">
                  <c:v>1.10692791153385</c:v>
                </c:pt>
                <c:pt idx="218">
                  <c:v>1.109877074517703</c:v>
                </c:pt>
                <c:pt idx="219">
                  <c:v>1.126073440711994</c:v>
                </c:pt>
                <c:pt idx="220">
                  <c:v>1.126789978088812</c:v>
                </c:pt>
                <c:pt idx="221">
                  <c:v>1.127257475035882</c:v>
                </c:pt>
                <c:pt idx="222">
                  <c:v>1.119799369534491</c:v>
                </c:pt>
                <c:pt idx="223">
                  <c:v>1.126702595481883</c:v>
                </c:pt>
                <c:pt idx="224">
                  <c:v>1.116539998296039</c:v>
                </c:pt>
                <c:pt idx="225">
                  <c:v>1.100238772973434</c:v>
                </c:pt>
                <c:pt idx="226">
                  <c:v>1.098320724751342</c:v>
                </c:pt>
                <c:pt idx="227">
                  <c:v>1.079105289487654</c:v>
                </c:pt>
                <c:pt idx="228">
                  <c:v>1.081801042911414</c:v>
                </c:pt>
                <c:pt idx="229">
                  <c:v>1.098574134311436</c:v>
                </c:pt>
                <c:pt idx="230">
                  <c:v>1.100199450800315</c:v>
                </c:pt>
                <c:pt idx="231">
                  <c:v>1.106272541981882</c:v>
                </c:pt>
                <c:pt idx="232">
                  <c:v>1.09007617578759</c:v>
                </c:pt>
                <c:pt idx="233">
                  <c:v>1.111122276666441</c:v>
                </c:pt>
                <c:pt idx="234">
                  <c:v>1.10925228887816</c:v>
                </c:pt>
                <c:pt idx="235">
                  <c:v>1.10738230108988</c:v>
                </c:pt>
                <c:pt idx="236">
                  <c:v>1.103301533346295</c:v>
                </c:pt>
                <c:pt idx="237">
                  <c:v>1.091509250541226</c:v>
                </c:pt>
                <c:pt idx="238">
                  <c:v>1.113879197915051</c:v>
                </c:pt>
                <c:pt idx="239">
                  <c:v>1.12695163591163</c:v>
                </c:pt>
                <c:pt idx="240">
                  <c:v>1.132242652761181</c:v>
                </c:pt>
                <c:pt idx="241">
                  <c:v>1.133754371861053</c:v>
                </c:pt>
                <c:pt idx="242">
                  <c:v>1.135314151394736</c:v>
                </c:pt>
                <c:pt idx="243">
                  <c:v>1.139976013474398</c:v>
                </c:pt>
                <c:pt idx="244">
                  <c:v>1.143257230364582</c:v>
                </c:pt>
                <c:pt idx="245">
                  <c:v>1.152375605397624</c:v>
                </c:pt>
                <c:pt idx="246">
                  <c:v>1.146857393770057</c:v>
                </c:pt>
                <c:pt idx="247">
                  <c:v>1.14808511939741</c:v>
                </c:pt>
                <c:pt idx="248">
                  <c:v>1.143497532533637</c:v>
                </c:pt>
                <c:pt idx="249">
                  <c:v>1.152275115399655</c:v>
                </c:pt>
                <c:pt idx="250">
                  <c:v>1.154748043175746</c:v>
                </c:pt>
                <c:pt idx="251">
                  <c:v>1.157627300074057</c:v>
                </c:pt>
                <c:pt idx="252">
                  <c:v>1.165513580349399</c:v>
                </c:pt>
                <c:pt idx="253">
                  <c:v>1.167204433793476</c:v>
                </c:pt>
                <c:pt idx="254">
                  <c:v>1.164635385149763</c:v>
                </c:pt>
                <c:pt idx="255">
                  <c:v>1.165000207533692</c:v>
                </c:pt>
                <c:pt idx="256">
                  <c:v>1.16536502991762</c:v>
                </c:pt>
                <c:pt idx="257">
                  <c:v>1.163446981695529</c:v>
                </c:pt>
                <c:pt idx="258">
                  <c:v>1.165216479485841</c:v>
                </c:pt>
                <c:pt idx="259">
                  <c:v>1.163490672998993</c:v>
                </c:pt>
                <c:pt idx="260">
                  <c:v>1.159073482218732</c:v>
                </c:pt>
                <c:pt idx="261">
                  <c:v>1.175960171007762</c:v>
                </c:pt>
                <c:pt idx="262">
                  <c:v>1.171473074141958</c:v>
                </c:pt>
                <c:pt idx="263">
                  <c:v>1.180626402217771</c:v>
                </c:pt>
                <c:pt idx="264">
                  <c:v>1.183986263454191</c:v>
                </c:pt>
                <c:pt idx="265">
                  <c:v>1.181050207861376</c:v>
                </c:pt>
                <c:pt idx="266">
                  <c:v>1.183073115211783</c:v>
                </c:pt>
                <c:pt idx="267">
                  <c:v>1.187018439914627</c:v>
                </c:pt>
                <c:pt idx="268">
                  <c:v>1.19597515712485</c:v>
                </c:pt>
                <c:pt idx="269">
                  <c:v>1.195083854534174</c:v>
                </c:pt>
                <c:pt idx="270">
                  <c:v>1.203826484357421</c:v>
                </c:pt>
                <c:pt idx="271">
                  <c:v>1.206131200615173</c:v>
                </c:pt>
                <c:pt idx="272">
                  <c:v>1.208435916872926</c:v>
                </c:pt>
                <c:pt idx="273">
                  <c:v>1.190745308100149</c:v>
                </c:pt>
                <c:pt idx="274">
                  <c:v>1.181539550460178</c:v>
                </c:pt>
                <c:pt idx="275">
                  <c:v>1.175095083199164</c:v>
                </c:pt>
                <c:pt idx="276">
                  <c:v>1.187333017299572</c:v>
                </c:pt>
                <c:pt idx="277">
                  <c:v>1.188075769458468</c:v>
                </c:pt>
                <c:pt idx="278">
                  <c:v>1.19692325841003</c:v>
                </c:pt>
                <c:pt idx="279">
                  <c:v>1.203817746096728</c:v>
                </c:pt>
                <c:pt idx="280">
                  <c:v>1.173937263657355</c:v>
                </c:pt>
                <c:pt idx="281">
                  <c:v>1.179700146584323</c:v>
                </c:pt>
                <c:pt idx="282">
                  <c:v>1.20203077178503</c:v>
                </c:pt>
                <c:pt idx="283">
                  <c:v>1.201318603538559</c:v>
                </c:pt>
                <c:pt idx="284">
                  <c:v>1.203206067848225</c:v>
                </c:pt>
                <c:pt idx="285">
                  <c:v>1.209943266842451</c:v>
                </c:pt>
                <c:pt idx="286">
                  <c:v>1.216361519321387</c:v>
                </c:pt>
                <c:pt idx="287">
                  <c:v>1.222067603553851</c:v>
                </c:pt>
                <c:pt idx="288">
                  <c:v>1.218581037537384</c:v>
                </c:pt>
                <c:pt idx="289">
                  <c:v>1.219183977525194</c:v>
                </c:pt>
                <c:pt idx="290">
                  <c:v>1.227480956053103</c:v>
                </c:pt>
                <c:pt idx="291">
                  <c:v>1.230862662941255</c:v>
                </c:pt>
                <c:pt idx="292">
                  <c:v>1.22525706870676</c:v>
                </c:pt>
                <c:pt idx="293">
                  <c:v>1.23452399417158</c:v>
                </c:pt>
                <c:pt idx="294">
                  <c:v>1.237154210640143</c:v>
                </c:pt>
                <c:pt idx="295">
                  <c:v>1.238189694532252</c:v>
                </c:pt>
                <c:pt idx="296">
                  <c:v>1.221252760744238</c:v>
                </c:pt>
                <c:pt idx="297">
                  <c:v>1.204315826956224</c:v>
                </c:pt>
                <c:pt idx="298">
                  <c:v>1.189709824208041</c:v>
                </c:pt>
                <c:pt idx="299">
                  <c:v>1.196224197554598</c:v>
                </c:pt>
                <c:pt idx="300">
                  <c:v>1.21507699499953</c:v>
                </c:pt>
                <c:pt idx="301">
                  <c:v>1.215610028901797</c:v>
                </c:pt>
                <c:pt idx="302">
                  <c:v>1.196010110167622</c:v>
                </c:pt>
                <c:pt idx="303">
                  <c:v>1.200667603116938</c:v>
                </c:pt>
                <c:pt idx="304">
                  <c:v>1.222805986582401</c:v>
                </c:pt>
                <c:pt idx="305">
                  <c:v>1.216658620184945</c:v>
                </c:pt>
                <c:pt idx="306">
                  <c:v>1.199601535312404</c:v>
                </c:pt>
                <c:pt idx="307">
                  <c:v>1.208400963830154</c:v>
                </c:pt>
                <c:pt idx="308">
                  <c:v>1.202262335693392</c:v>
                </c:pt>
                <c:pt idx="309">
                  <c:v>1.18011084483689</c:v>
                </c:pt>
                <c:pt idx="310">
                  <c:v>1.186485406012361</c:v>
                </c:pt>
                <c:pt idx="311">
                  <c:v>1.180088999185157</c:v>
                </c:pt>
                <c:pt idx="312">
                  <c:v>1.165391244699699</c:v>
                </c:pt>
                <c:pt idx="313">
                  <c:v>1.143322767319779</c:v>
                </c:pt>
                <c:pt idx="314">
                  <c:v>1.151724604976003</c:v>
                </c:pt>
                <c:pt idx="315">
                  <c:v>1.155053882299998</c:v>
                </c:pt>
                <c:pt idx="316">
                  <c:v>1.17620921143751</c:v>
                </c:pt>
                <c:pt idx="317">
                  <c:v>1.172617786292728</c:v>
                </c:pt>
                <c:pt idx="318">
                  <c:v>1.178922441382655</c:v>
                </c:pt>
                <c:pt idx="319">
                  <c:v>1.195577566263324</c:v>
                </c:pt>
                <c:pt idx="320">
                  <c:v>1.198478668813366</c:v>
                </c:pt>
                <c:pt idx="321">
                  <c:v>1.19306968544446</c:v>
                </c:pt>
                <c:pt idx="322">
                  <c:v>1.204521176082507</c:v>
                </c:pt>
                <c:pt idx="323">
                  <c:v>1.213215745471943</c:v>
                </c:pt>
                <c:pt idx="324">
                  <c:v>1.215085733260224</c:v>
                </c:pt>
                <c:pt idx="325">
                  <c:v>1.218812601445745</c:v>
                </c:pt>
                <c:pt idx="326">
                  <c:v>1.218633467101541</c:v>
                </c:pt>
                <c:pt idx="327">
                  <c:v>1.219507293170831</c:v>
                </c:pt>
                <c:pt idx="328">
                  <c:v>1.223277852659817</c:v>
                </c:pt>
                <c:pt idx="329">
                  <c:v>1.221670012692323</c:v>
                </c:pt>
                <c:pt idx="330">
                  <c:v>1.214801739787704</c:v>
                </c:pt>
                <c:pt idx="331">
                  <c:v>1.210908844649017</c:v>
                </c:pt>
                <c:pt idx="332">
                  <c:v>1.199234528363302</c:v>
                </c:pt>
                <c:pt idx="333">
                  <c:v>1.206544083432913</c:v>
                </c:pt>
                <c:pt idx="334">
                  <c:v>1.205976096487874</c:v>
                </c:pt>
                <c:pt idx="335">
                  <c:v>1.207911621231352</c:v>
                </c:pt>
                <c:pt idx="336">
                  <c:v>1.195123176707292</c:v>
                </c:pt>
                <c:pt idx="337">
                  <c:v>1.199313172709538</c:v>
                </c:pt>
                <c:pt idx="338">
                  <c:v>1.224453148723013</c:v>
                </c:pt>
                <c:pt idx="339">
                  <c:v>1.232164663784497</c:v>
                </c:pt>
                <c:pt idx="340">
                  <c:v>1.233414235063582</c:v>
                </c:pt>
                <c:pt idx="341">
                  <c:v>1.234663806342666</c:v>
                </c:pt>
                <c:pt idx="342">
                  <c:v>1.244127342673078</c:v>
                </c:pt>
                <c:pt idx="343">
                  <c:v>1.253887979867048</c:v>
                </c:pt>
                <c:pt idx="344">
                  <c:v>1.255045799408857</c:v>
                </c:pt>
                <c:pt idx="345">
                  <c:v>1.255487081573848</c:v>
                </c:pt>
                <c:pt idx="346">
                  <c:v>1.251353884266106</c:v>
                </c:pt>
                <c:pt idx="347">
                  <c:v>1.241540817507979</c:v>
                </c:pt>
                <c:pt idx="348">
                  <c:v>1.235690551974082</c:v>
                </c:pt>
                <c:pt idx="349">
                  <c:v>1.229787856876028</c:v>
                </c:pt>
                <c:pt idx="350">
                  <c:v>1.23539782024087</c:v>
                </c:pt>
                <c:pt idx="351">
                  <c:v>1.242252985754451</c:v>
                </c:pt>
                <c:pt idx="352">
                  <c:v>1.254766175066684</c:v>
                </c:pt>
                <c:pt idx="353">
                  <c:v>1.243043798347158</c:v>
                </c:pt>
                <c:pt idx="354">
                  <c:v>1.250899494710076</c:v>
                </c:pt>
                <c:pt idx="355">
                  <c:v>1.235795411102397</c:v>
                </c:pt>
                <c:pt idx="356">
                  <c:v>1.215627505423183</c:v>
                </c:pt>
                <c:pt idx="357">
                  <c:v>1.216020727154363</c:v>
                </c:pt>
                <c:pt idx="358">
                  <c:v>1.229910192525729</c:v>
                </c:pt>
                <c:pt idx="359">
                  <c:v>1.233540939843629</c:v>
                </c:pt>
                <c:pt idx="360">
                  <c:v>1.224807048281075</c:v>
                </c:pt>
                <c:pt idx="361">
                  <c:v>1.205399371282143</c:v>
                </c:pt>
                <c:pt idx="362">
                  <c:v>1.199833099220765</c:v>
                </c:pt>
                <c:pt idx="363">
                  <c:v>1.206482915608063</c:v>
                </c:pt>
                <c:pt idx="364">
                  <c:v>1.215894022374316</c:v>
                </c:pt>
                <c:pt idx="365">
                  <c:v>1.221984590077268</c:v>
                </c:pt>
                <c:pt idx="366">
                  <c:v>1.230382058603145</c:v>
                </c:pt>
                <c:pt idx="367">
                  <c:v>1.238779527129022</c:v>
                </c:pt>
                <c:pt idx="368">
                  <c:v>1.20989520640864</c:v>
                </c:pt>
                <c:pt idx="369">
                  <c:v>1.211695288111378</c:v>
                </c:pt>
                <c:pt idx="370">
                  <c:v>1.193987202817216</c:v>
                </c:pt>
                <c:pt idx="371">
                  <c:v>1.180783690910243</c:v>
                </c:pt>
                <c:pt idx="372">
                  <c:v>1.180346777875598</c:v>
                </c:pt>
                <c:pt idx="373">
                  <c:v>1.168908394628591</c:v>
                </c:pt>
                <c:pt idx="374">
                  <c:v>1.173054699327372</c:v>
                </c:pt>
                <c:pt idx="375">
                  <c:v>1.155080097082076</c:v>
                </c:pt>
                <c:pt idx="376">
                  <c:v>1.15331496842211</c:v>
                </c:pt>
                <c:pt idx="377">
                  <c:v>1.170367684164306</c:v>
                </c:pt>
                <c:pt idx="378">
                  <c:v>1.149719174146982</c:v>
                </c:pt>
                <c:pt idx="379">
                  <c:v>1.146328728998137</c:v>
                </c:pt>
                <c:pt idx="380">
                  <c:v>1.143174216887999</c:v>
                </c:pt>
                <c:pt idx="381">
                  <c:v>1.148932730684621</c:v>
                </c:pt>
                <c:pt idx="382">
                  <c:v>1.174098921480174</c:v>
                </c:pt>
                <c:pt idx="383">
                  <c:v>1.166203902944139</c:v>
                </c:pt>
                <c:pt idx="384">
                  <c:v>1.173876095832505</c:v>
                </c:pt>
                <c:pt idx="385">
                  <c:v>1.159082220479425</c:v>
                </c:pt>
                <c:pt idx="386">
                  <c:v>1.174544572775512</c:v>
                </c:pt>
                <c:pt idx="387">
                  <c:v>1.192471114586997</c:v>
                </c:pt>
                <c:pt idx="388">
                  <c:v>1.197355802314328</c:v>
                </c:pt>
                <c:pt idx="389">
                  <c:v>1.211787039848654</c:v>
                </c:pt>
                <c:pt idx="390">
                  <c:v>1.230360212951413</c:v>
                </c:pt>
                <c:pt idx="391">
                  <c:v>1.232487979430135</c:v>
                </c:pt>
                <c:pt idx="392">
                  <c:v>1.234615745908856</c:v>
                </c:pt>
                <c:pt idx="393">
                  <c:v>1.238220278444677</c:v>
                </c:pt>
                <c:pt idx="394">
                  <c:v>1.255102598103361</c:v>
                </c:pt>
                <c:pt idx="395">
                  <c:v>1.249488265608172</c:v>
                </c:pt>
                <c:pt idx="396">
                  <c:v>1.224501209156823</c:v>
                </c:pt>
                <c:pt idx="397">
                  <c:v>1.215452740209325</c:v>
                </c:pt>
                <c:pt idx="398">
                  <c:v>1.222010804859347</c:v>
                </c:pt>
                <c:pt idx="399">
                  <c:v>1.207046533422755</c:v>
                </c:pt>
                <c:pt idx="400">
                  <c:v>1.218899984052674</c:v>
                </c:pt>
                <c:pt idx="401">
                  <c:v>1.208112601227289</c:v>
                </c:pt>
                <c:pt idx="402">
                  <c:v>1.234943430684839</c:v>
                </c:pt>
                <c:pt idx="403">
                  <c:v>1.229573769489052</c:v>
                </c:pt>
                <c:pt idx="404">
                  <c:v>1.238399412788881</c:v>
                </c:pt>
                <c:pt idx="405">
                  <c:v>1.24906009083422</c:v>
                </c:pt>
                <c:pt idx="406">
                  <c:v>1.242056374888861</c:v>
                </c:pt>
                <c:pt idx="407">
                  <c:v>1.240815541870468</c:v>
                </c:pt>
                <c:pt idx="408">
                  <c:v>1.207972789056202</c:v>
                </c:pt>
                <c:pt idx="409">
                  <c:v>1.208610682086784</c:v>
                </c:pt>
                <c:pt idx="410">
                  <c:v>1.204298350434838</c:v>
                </c:pt>
                <c:pt idx="411">
                  <c:v>1.199155884017066</c:v>
                </c:pt>
                <c:pt idx="412">
                  <c:v>1.166225748595871</c:v>
                </c:pt>
                <c:pt idx="413">
                  <c:v>1.176637386211462</c:v>
                </c:pt>
                <c:pt idx="414">
                  <c:v>1.11692011263618</c:v>
                </c:pt>
                <c:pt idx="415">
                  <c:v>1.106442938065393</c:v>
                </c:pt>
                <c:pt idx="416">
                  <c:v>1.030105492652215</c:v>
                </c:pt>
                <c:pt idx="417">
                  <c:v>1.084645346766953</c:v>
                </c:pt>
                <c:pt idx="418">
                  <c:v>1.040311781141523</c:v>
                </c:pt>
                <c:pt idx="419">
                  <c:v>1.089084383198946</c:v>
                </c:pt>
                <c:pt idx="420">
                  <c:v>1.095769152629015</c:v>
                </c:pt>
                <c:pt idx="421">
                  <c:v>1.116400186124953</c:v>
                </c:pt>
                <c:pt idx="422">
                  <c:v>1.102528197274973</c:v>
                </c:pt>
                <c:pt idx="423">
                  <c:v>1.097298348250272</c:v>
                </c:pt>
                <c:pt idx="424">
                  <c:v>1.040040895060043</c:v>
                </c:pt>
                <c:pt idx="425">
                  <c:v>1.023180421053092</c:v>
                </c:pt>
                <c:pt idx="426">
                  <c:v>1.024727093195735</c:v>
                </c:pt>
                <c:pt idx="427">
                  <c:v>1.068715497523796</c:v>
                </c:pt>
                <c:pt idx="428">
                  <c:v>1.078165926463168</c:v>
                </c:pt>
                <c:pt idx="429">
                  <c:v>1.057167886018128</c:v>
                </c:pt>
                <c:pt idx="430">
                  <c:v>1.08347878896445</c:v>
                </c:pt>
                <c:pt idx="431">
                  <c:v>1.11941925519435</c:v>
                </c:pt>
                <c:pt idx="432">
                  <c:v>1.12553603767938</c:v>
                </c:pt>
                <c:pt idx="433">
                  <c:v>1.12699969634544</c:v>
                </c:pt>
                <c:pt idx="434">
                  <c:v>1.112398062727604</c:v>
                </c:pt>
                <c:pt idx="435">
                  <c:v>1.08368850722108</c:v>
                </c:pt>
                <c:pt idx="436">
                  <c:v>1.082268539858484</c:v>
                </c:pt>
                <c:pt idx="437">
                  <c:v>1.080848572495888</c:v>
                </c:pt>
                <c:pt idx="438">
                  <c:v>1.113665110528075</c:v>
                </c:pt>
                <c:pt idx="439">
                  <c:v>1.105014232442103</c:v>
                </c:pt>
                <c:pt idx="440">
                  <c:v>1.078297000373561</c:v>
                </c:pt>
                <c:pt idx="441">
                  <c:v>1.090137343612441</c:v>
                </c:pt>
                <c:pt idx="442">
                  <c:v>1.106329340676385</c:v>
                </c:pt>
                <c:pt idx="443">
                  <c:v>1.123980627276044</c:v>
                </c:pt>
                <c:pt idx="444">
                  <c:v>1.13906286523199</c:v>
                </c:pt>
                <c:pt idx="445">
                  <c:v>1.14572141987998</c:v>
                </c:pt>
                <c:pt idx="446">
                  <c:v>1.141579484311545</c:v>
                </c:pt>
                <c:pt idx="447">
                  <c:v>1.131709618858914</c:v>
                </c:pt>
                <c:pt idx="448">
                  <c:v>1.108968295405641</c:v>
                </c:pt>
                <c:pt idx="449">
                  <c:v>1.072914231786734</c:v>
                </c:pt>
                <c:pt idx="450">
                  <c:v>1.084955555021551</c:v>
                </c:pt>
                <c:pt idx="451">
                  <c:v>1.099574665160773</c:v>
                </c:pt>
                <c:pt idx="452">
                  <c:v>1.112743224024974</c:v>
                </c:pt>
                <c:pt idx="453">
                  <c:v>1.088603778860837</c:v>
                </c:pt>
                <c:pt idx="454">
                  <c:v>1.083876379825978</c:v>
                </c:pt>
                <c:pt idx="455">
                  <c:v>1.05531974388158</c:v>
                </c:pt>
                <c:pt idx="456">
                  <c:v>1.020554573714875</c:v>
                </c:pt>
                <c:pt idx="457">
                  <c:v>1.050697203975035</c:v>
                </c:pt>
                <c:pt idx="458">
                  <c:v>1.075028890874416</c:v>
                </c:pt>
                <c:pt idx="459">
                  <c:v>1.095262333508827</c:v>
                </c:pt>
                <c:pt idx="460">
                  <c:v>1.083260332447128</c:v>
                </c:pt>
                <c:pt idx="461">
                  <c:v>1.121140692550851</c:v>
                </c:pt>
                <c:pt idx="462">
                  <c:v>1.128559475879124</c:v>
                </c:pt>
                <c:pt idx="463">
                  <c:v>1.136635813324537</c:v>
                </c:pt>
                <c:pt idx="464">
                  <c:v>1.14471215076995</c:v>
                </c:pt>
                <c:pt idx="465">
                  <c:v>1.164373237328976</c:v>
                </c:pt>
                <c:pt idx="466">
                  <c:v>1.142527585596725</c:v>
                </c:pt>
              </c:numCache>
            </c:numRef>
          </c:val>
        </c:ser>
        <c:ser>
          <c:idx val="3"/>
          <c:order val="2"/>
          <c:tx>
            <c:strRef>
              <c:f>'Index Values'!$O$8</c:f>
              <c:strCache>
                <c:ptCount val="1"/>
                <c:pt idx="0">
                  <c:v>China Shanghai Composite</c:v>
                </c:pt>
              </c:strCache>
            </c:strRef>
          </c:tx>
          <c:spPr>
            <a:ln>
              <a:solidFill>
                <a:srgbClr val="F37B53"/>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Values'!$O$9:$O$1257</c:f>
              <c:numCache>
                <c:formatCode>0%</c:formatCode>
                <c:ptCount val="467"/>
                <c:pt idx="0">
                  <c:v>1.0</c:v>
                </c:pt>
                <c:pt idx="1">
                  <c:v>1.0</c:v>
                </c:pt>
                <c:pt idx="2">
                  <c:v>1.011844279478136</c:v>
                </c:pt>
                <c:pt idx="3">
                  <c:v>1.003224652871975</c:v>
                </c:pt>
                <c:pt idx="4">
                  <c:v>0.984283670801786</c:v>
                </c:pt>
                <c:pt idx="5">
                  <c:v>0.985276345968876</c:v>
                </c:pt>
                <c:pt idx="6">
                  <c:v>0.990440106543024</c:v>
                </c:pt>
                <c:pt idx="7">
                  <c:v>1.00931326608627</c:v>
                </c:pt>
                <c:pt idx="8">
                  <c:v>0.97808099242854</c:v>
                </c:pt>
                <c:pt idx="9">
                  <c:v>0.991303302340494</c:v>
                </c:pt>
                <c:pt idx="10">
                  <c:v>0.993954546575579</c:v>
                </c:pt>
                <c:pt idx="11">
                  <c:v>0.997946827138876</c:v>
                </c:pt>
                <c:pt idx="12">
                  <c:v>1.000958763903618</c:v>
                </c:pt>
                <c:pt idx="13">
                  <c:v>0.97166559794806</c:v>
                </c:pt>
                <c:pt idx="14">
                  <c:v>0.973826670283868</c:v>
                </c:pt>
                <c:pt idx="15">
                  <c:v>0.964494907144795</c:v>
                </c:pt>
                <c:pt idx="16">
                  <c:v>0.953957752731398</c:v>
                </c:pt>
                <c:pt idx="17">
                  <c:v>0.93083027104348</c:v>
                </c:pt>
                <c:pt idx="18">
                  <c:v>0.920724714528819</c:v>
                </c:pt>
                <c:pt idx="19">
                  <c:v>0.923046094655585</c:v>
                </c:pt>
                <c:pt idx="20">
                  <c:v>0.921550916220682</c:v>
                </c:pt>
                <c:pt idx="21">
                  <c:v>0.906774853873283</c:v>
                </c:pt>
                <c:pt idx="22">
                  <c:v>0.904724763854293</c:v>
                </c:pt>
                <c:pt idx="23">
                  <c:v>0.926033368683256</c:v>
                </c:pt>
                <c:pt idx="24">
                  <c:v>0.923406787185241</c:v>
                </c:pt>
                <c:pt idx="25">
                  <c:v>0.906170616815054</c:v>
                </c:pt>
                <c:pt idx="26">
                  <c:v>0.904866574592448</c:v>
                </c:pt>
                <c:pt idx="27">
                  <c:v>0.90908081978938</c:v>
                </c:pt>
                <c:pt idx="28">
                  <c:v>0.919457666411818</c:v>
                </c:pt>
                <c:pt idx="29">
                  <c:v>0.920382519051964</c:v>
                </c:pt>
                <c:pt idx="30">
                  <c:v>0.930441832934619</c:v>
                </c:pt>
                <c:pt idx="31">
                  <c:v>0.925900806471502</c:v>
                </c:pt>
                <c:pt idx="32">
                  <c:v>0.919479246306755</c:v>
                </c:pt>
                <c:pt idx="33">
                  <c:v>0.931690383998816</c:v>
                </c:pt>
                <c:pt idx="34">
                  <c:v>0.94354082916122</c:v>
                </c:pt>
                <c:pt idx="35">
                  <c:v>0.940864922189065</c:v>
                </c:pt>
                <c:pt idx="36">
                  <c:v>0.951932325449478</c:v>
                </c:pt>
                <c:pt idx="37">
                  <c:v>0.947391298986361</c:v>
                </c:pt>
                <c:pt idx="38">
                  <c:v>0.954756208844057</c:v>
                </c:pt>
                <c:pt idx="39">
                  <c:v>0.932057242212741</c:v>
                </c:pt>
                <c:pt idx="40">
                  <c:v>0.934427947813648</c:v>
                </c:pt>
                <c:pt idx="41">
                  <c:v>0.941262608824327</c:v>
                </c:pt>
                <c:pt idx="42">
                  <c:v>0.946167410659235</c:v>
                </c:pt>
                <c:pt idx="43">
                  <c:v>0.939936986706784</c:v>
                </c:pt>
                <c:pt idx="44">
                  <c:v>0.940661454608233</c:v>
                </c:pt>
                <c:pt idx="45">
                  <c:v>0.928986731447456</c:v>
                </c:pt>
                <c:pt idx="46">
                  <c:v>0.917743606185415</c:v>
                </c:pt>
                <c:pt idx="47">
                  <c:v>0.922645325178189</c:v>
                </c:pt>
                <c:pt idx="48">
                  <c:v>0.940414827237527</c:v>
                </c:pt>
                <c:pt idx="49">
                  <c:v>0.93906145954078</c:v>
                </c:pt>
                <c:pt idx="50">
                  <c:v>0.945738895602634</c:v>
                </c:pt>
                <c:pt idx="51">
                  <c:v>0.947844476780033</c:v>
                </c:pt>
                <c:pt idx="52">
                  <c:v>0.941228697560855</c:v>
                </c:pt>
                <c:pt idx="53">
                  <c:v>0.942366266308235</c:v>
                </c:pt>
                <c:pt idx="54">
                  <c:v>0.93076553135867</c:v>
                </c:pt>
                <c:pt idx="55">
                  <c:v>0.943263373369177</c:v>
                </c:pt>
                <c:pt idx="56">
                  <c:v>0.963018225762695</c:v>
                </c:pt>
                <c:pt idx="57">
                  <c:v>0.964457913039189</c:v>
                </c:pt>
                <c:pt idx="58">
                  <c:v>0.95848644782598</c:v>
                </c:pt>
                <c:pt idx="59">
                  <c:v>0.970299898882778</c:v>
                </c:pt>
                <c:pt idx="60">
                  <c:v>0.973549214491824</c:v>
                </c:pt>
                <c:pt idx="61">
                  <c:v>0.973771179125459</c:v>
                </c:pt>
                <c:pt idx="62">
                  <c:v>0.970546526253484</c:v>
                </c:pt>
                <c:pt idx="63">
                  <c:v>0.961449059116581</c:v>
                </c:pt>
                <c:pt idx="64">
                  <c:v>0.969661750561077</c:v>
                </c:pt>
                <c:pt idx="65">
                  <c:v>0.964701457567761</c:v>
                </c:pt>
                <c:pt idx="66">
                  <c:v>0.974563469553851</c:v>
                </c:pt>
                <c:pt idx="67">
                  <c:v>0.976083310725824</c:v>
                </c:pt>
                <c:pt idx="68">
                  <c:v>0.975710286827632</c:v>
                </c:pt>
                <c:pt idx="69">
                  <c:v>0.965022073149678</c:v>
                </c:pt>
                <c:pt idx="70">
                  <c:v>0.918779441142378</c:v>
                </c:pt>
                <c:pt idx="71">
                  <c:v>0.918542062298074</c:v>
                </c:pt>
                <c:pt idx="72">
                  <c:v>0.935112338767356</c:v>
                </c:pt>
                <c:pt idx="73">
                  <c:v>0.924692332355045</c:v>
                </c:pt>
                <c:pt idx="74">
                  <c:v>0.919778281993736</c:v>
                </c:pt>
                <c:pt idx="75">
                  <c:v>0.915449971637852</c:v>
                </c:pt>
                <c:pt idx="76">
                  <c:v>0.896468912619922</c:v>
                </c:pt>
                <c:pt idx="77">
                  <c:v>0.894125952598219</c:v>
                </c:pt>
                <c:pt idx="78">
                  <c:v>0.884291686191334</c:v>
                </c:pt>
                <c:pt idx="79">
                  <c:v>0.884963745776506</c:v>
                </c:pt>
                <c:pt idx="80">
                  <c:v>0.87407206451772</c:v>
                </c:pt>
                <c:pt idx="81">
                  <c:v>0.880814240264385</c:v>
                </c:pt>
                <c:pt idx="82">
                  <c:v>0.844606259402668</c:v>
                </c:pt>
                <c:pt idx="83">
                  <c:v>0.828785113571904</c:v>
                </c:pt>
                <c:pt idx="84">
                  <c:v>0.831985103706809</c:v>
                </c:pt>
                <c:pt idx="85">
                  <c:v>0.816204034823785</c:v>
                </c:pt>
                <c:pt idx="86">
                  <c:v>0.818713468320714</c:v>
                </c:pt>
                <c:pt idx="87">
                  <c:v>0.835607443214048</c:v>
                </c:pt>
                <c:pt idx="88">
                  <c:v>0.831328458332306</c:v>
                </c:pt>
                <c:pt idx="89">
                  <c:v>0.789186006362986</c:v>
                </c:pt>
                <c:pt idx="90">
                  <c:v>0.799929711199349</c:v>
                </c:pt>
                <c:pt idx="91">
                  <c:v>0.797780970232076</c:v>
                </c:pt>
                <c:pt idx="92">
                  <c:v>0.787955952351592</c:v>
                </c:pt>
                <c:pt idx="93">
                  <c:v>0.796458430956667</c:v>
                </c:pt>
                <c:pt idx="94">
                  <c:v>0.824173181739709</c:v>
                </c:pt>
                <c:pt idx="95">
                  <c:v>0.808515426542038</c:v>
                </c:pt>
                <c:pt idx="96">
                  <c:v>0.809489604656325</c:v>
                </c:pt>
                <c:pt idx="97">
                  <c:v>0.818778208005525</c:v>
                </c:pt>
                <c:pt idx="98">
                  <c:v>0.818731965373517</c:v>
                </c:pt>
                <c:pt idx="99">
                  <c:v>0.799118923718154</c:v>
                </c:pt>
                <c:pt idx="100">
                  <c:v>0.791760179544726</c:v>
                </c:pt>
                <c:pt idx="101">
                  <c:v>0.792728191974745</c:v>
                </c:pt>
                <c:pt idx="102">
                  <c:v>0.786944780131699</c:v>
                </c:pt>
                <c:pt idx="103">
                  <c:v>0.787231484450144</c:v>
                </c:pt>
                <c:pt idx="104">
                  <c:v>0.774326707277974</c:v>
                </c:pt>
                <c:pt idx="105">
                  <c:v>0.775011098231682</c:v>
                </c:pt>
                <c:pt idx="106">
                  <c:v>0.796566330431351</c:v>
                </c:pt>
                <c:pt idx="107">
                  <c:v>0.791760179544726</c:v>
                </c:pt>
                <c:pt idx="108">
                  <c:v>0.792728191974745</c:v>
                </c:pt>
                <c:pt idx="109">
                  <c:v>0.786944780131699</c:v>
                </c:pt>
                <c:pt idx="110">
                  <c:v>0.787231484450144</c:v>
                </c:pt>
                <c:pt idx="111">
                  <c:v>0.774326707277974</c:v>
                </c:pt>
                <c:pt idx="112">
                  <c:v>0.775011098231682</c:v>
                </c:pt>
                <c:pt idx="113">
                  <c:v>0.796566330431351</c:v>
                </c:pt>
                <c:pt idx="114">
                  <c:v>0.790002959528448</c:v>
                </c:pt>
                <c:pt idx="115">
                  <c:v>0.79227193133894</c:v>
                </c:pt>
                <c:pt idx="116">
                  <c:v>0.789284657311268</c:v>
                </c:pt>
                <c:pt idx="117">
                  <c:v>0.774786050755913</c:v>
                </c:pt>
                <c:pt idx="118">
                  <c:v>0.797287715490665</c:v>
                </c:pt>
                <c:pt idx="119">
                  <c:v>0.798055343181986</c:v>
                </c:pt>
                <c:pt idx="120">
                  <c:v>0.792250351444003</c:v>
                </c:pt>
                <c:pt idx="121">
                  <c:v>0.791288504698251</c:v>
                </c:pt>
                <c:pt idx="122">
                  <c:v>0.78699410560584</c:v>
                </c:pt>
                <c:pt idx="123">
                  <c:v>0.78158680050312</c:v>
                </c:pt>
                <c:pt idx="124">
                  <c:v>0.748221200088786</c:v>
                </c:pt>
                <c:pt idx="125">
                  <c:v>0.73937960884899</c:v>
                </c:pt>
                <c:pt idx="126">
                  <c:v>0.73180198288406</c:v>
                </c:pt>
                <c:pt idx="127">
                  <c:v>0.734610452067971</c:v>
                </c:pt>
                <c:pt idx="128">
                  <c:v>0.728768466224382</c:v>
                </c:pt>
                <c:pt idx="129">
                  <c:v>0.742786149406861</c:v>
                </c:pt>
                <c:pt idx="130">
                  <c:v>0.746393074703431</c:v>
                </c:pt>
                <c:pt idx="131">
                  <c:v>0.74455261794954</c:v>
                </c:pt>
                <c:pt idx="132">
                  <c:v>0.761745628529854</c:v>
                </c:pt>
                <c:pt idx="133">
                  <c:v>0.767849655954818</c:v>
                </c:pt>
                <c:pt idx="134">
                  <c:v>0.755385725207783</c:v>
                </c:pt>
                <c:pt idx="135">
                  <c:v>0.761597652107431</c:v>
                </c:pt>
                <c:pt idx="136">
                  <c:v>0.747373418501985</c:v>
                </c:pt>
                <c:pt idx="137">
                  <c:v>0.747364169975584</c:v>
                </c:pt>
                <c:pt idx="138">
                  <c:v>0.763132907490073</c:v>
                </c:pt>
                <c:pt idx="139">
                  <c:v>0.779567538905467</c:v>
                </c:pt>
                <c:pt idx="140">
                  <c:v>0.781620711766592</c:v>
                </c:pt>
                <c:pt idx="141">
                  <c:v>0.789950551212173</c:v>
                </c:pt>
                <c:pt idx="142">
                  <c:v>0.792916245344908</c:v>
                </c:pt>
                <c:pt idx="143">
                  <c:v>0.798049177497719</c:v>
                </c:pt>
                <c:pt idx="144">
                  <c:v>0.793945914617604</c:v>
                </c:pt>
                <c:pt idx="145">
                  <c:v>0.811915801415641</c:v>
                </c:pt>
                <c:pt idx="146">
                  <c:v>0.816373591141145</c:v>
                </c:pt>
                <c:pt idx="147">
                  <c:v>0.813099612795028</c:v>
                </c:pt>
                <c:pt idx="148">
                  <c:v>0.823895725947666</c:v>
                </c:pt>
                <c:pt idx="149">
                  <c:v>0.809862628554517</c:v>
                </c:pt>
                <c:pt idx="150">
                  <c:v>0.813414062692678</c:v>
                </c:pt>
                <c:pt idx="151">
                  <c:v>0.807938935063013</c:v>
                </c:pt>
                <c:pt idx="152">
                  <c:v>0.819539670012578</c:v>
                </c:pt>
                <c:pt idx="153">
                  <c:v>0.8238988087898</c:v>
                </c:pt>
                <c:pt idx="154">
                  <c:v>0.800080770463906</c:v>
                </c:pt>
                <c:pt idx="155">
                  <c:v>0.803851086393568</c:v>
                </c:pt>
                <c:pt idx="156">
                  <c:v>0.793979825881076</c:v>
                </c:pt>
                <c:pt idx="157">
                  <c:v>0.803604459022862</c:v>
                </c:pt>
                <c:pt idx="158">
                  <c:v>0.820563173601006</c:v>
                </c:pt>
                <c:pt idx="159">
                  <c:v>0.823701506893235</c:v>
                </c:pt>
                <c:pt idx="160">
                  <c:v>0.82197819814043</c:v>
                </c:pt>
                <c:pt idx="161">
                  <c:v>0.828661799886551</c:v>
                </c:pt>
                <c:pt idx="162">
                  <c:v>0.814582459861395</c:v>
                </c:pt>
                <c:pt idx="163">
                  <c:v>0.813676104274052</c:v>
                </c:pt>
                <c:pt idx="164">
                  <c:v>0.817048733568451</c:v>
                </c:pt>
                <c:pt idx="165">
                  <c:v>0.800484622783437</c:v>
                </c:pt>
                <c:pt idx="166">
                  <c:v>0.802611783855772</c:v>
                </c:pt>
                <c:pt idx="167">
                  <c:v>0.804849927244926</c:v>
                </c:pt>
                <c:pt idx="168">
                  <c:v>0.817773201469899</c:v>
                </c:pt>
                <c:pt idx="169">
                  <c:v>0.813500382272424</c:v>
                </c:pt>
                <c:pt idx="170">
                  <c:v>0.808592497595383</c:v>
                </c:pt>
                <c:pt idx="171">
                  <c:v>0.818735048215651</c:v>
                </c:pt>
                <c:pt idx="172">
                  <c:v>0.818614817372432</c:v>
                </c:pt>
                <c:pt idx="173">
                  <c:v>0.83121131033122</c:v>
                </c:pt>
                <c:pt idx="174">
                  <c:v>0.831861790021456</c:v>
                </c:pt>
                <c:pt idx="175">
                  <c:v>0.830915357486374</c:v>
                </c:pt>
                <c:pt idx="176">
                  <c:v>0.818910770217278</c:v>
                </c:pt>
                <c:pt idx="177">
                  <c:v>0.821025599921079</c:v>
                </c:pt>
                <c:pt idx="178">
                  <c:v>0.828766616519102</c:v>
                </c:pt>
                <c:pt idx="179">
                  <c:v>0.828828273361778</c:v>
                </c:pt>
                <c:pt idx="180">
                  <c:v>0.817723875995758</c:v>
                </c:pt>
                <c:pt idx="181">
                  <c:v>0.802297333958123</c:v>
                </c:pt>
                <c:pt idx="182">
                  <c:v>0.801135102473673</c:v>
                </c:pt>
                <c:pt idx="183">
                  <c:v>0.79805842602412</c:v>
                </c:pt>
                <c:pt idx="184">
                  <c:v>0.798933953190125</c:v>
                </c:pt>
                <c:pt idx="185">
                  <c:v>0.810161664241497</c:v>
                </c:pt>
                <c:pt idx="186">
                  <c:v>0.805037980615089</c:v>
                </c:pt>
                <c:pt idx="187">
                  <c:v>0.804831430192123</c:v>
                </c:pt>
                <c:pt idx="188">
                  <c:v>0.818698054110045</c:v>
                </c:pt>
                <c:pt idx="189">
                  <c:v>0.844310306557822</c:v>
                </c:pt>
                <c:pt idx="190">
                  <c:v>0.865335289910474</c:v>
                </c:pt>
                <c:pt idx="191">
                  <c:v>0.875961846745752</c:v>
                </c:pt>
                <c:pt idx="192">
                  <c:v>0.882112116802723</c:v>
                </c:pt>
                <c:pt idx="193">
                  <c:v>0.887747552223346</c:v>
                </c:pt>
                <c:pt idx="194">
                  <c:v>0.915961723432066</c:v>
                </c:pt>
                <c:pt idx="195">
                  <c:v>0.911050755912891</c:v>
                </c:pt>
                <c:pt idx="196">
                  <c:v>0.92542296594076</c:v>
                </c:pt>
                <c:pt idx="197">
                  <c:v>0.926070362788862</c:v>
                </c:pt>
                <c:pt idx="198">
                  <c:v>0.919775199151602</c:v>
                </c:pt>
                <c:pt idx="199">
                  <c:v>0.917157866179989</c:v>
                </c:pt>
                <c:pt idx="200">
                  <c:v>0.940704614398106</c:v>
                </c:pt>
                <c:pt idx="201">
                  <c:v>0.937658766369892</c:v>
                </c:pt>
                <c:pt idx="202">
                  <c:v>0.923943201716526</c:v>
                </c:pt>
                <c:pt idx="203">
                  <c:v>0.922565171282709</c:v>
                </c:pt>
                <c:pt idx="204">
                  <c:v>0.918326263348706</c:v>
                </c:pt>
                <c:pt idx="205">
                  <c:v>0.941506153352899</c:v>
                </c:pt>
                <c:pt idx="206">
                  <c:v>0.938857991959948</c:v>
                </c:pt>
                <c:pt idx="207">
                  <c:v>0.934406367918711</c:v>
                </c:pt>
                <c:pt idx="208">
                  <c:v>0.951654869657435</c:v>
                </c:pt>
                <c:pt idx="209">
                  <c:v>0.964775445778973</c:v>
                </c:pt>
                <c:pt idx="210">
                  <c:v>0.974027055022566</c:v>
                </c:pt>
                <c:pt idx="211">
                  <c:v>0.966471008952574</c:v>
                </c:pt>
                <c:pt idx="212">
                  <c:v>0.960416307001751</c:v>
                </c:pt>
                <c:pt idx="213">
                  <c:v>0.97039854983106</c:v>
                </c:pt>
                <c:pt idx="214">
                  <c:v>0.920360939157027</c:v>
                </c:pt>
                <c:pt idx="215">
                  <c:v>0.929295015660838</c:v>
                </c:pt>
                <c:pt idx="216">
                  <c:v>0.892340987002737</c:v>
                </c:pt>
                <c:pt idx="217">
                  <c:v>0.875175722001628</c:v>
                </c:pt>
                <c:pt idx="218">
                  <c:v>0.883372999235455</c:v>
                </c:pt>
                <c:pt idx="219">
                  <c:v>0.890500530248847</c:v>
                </c:pt>
                <c:pt idx="220">
                  <c:v>0.889205736552643</c:v>
                </c:pt>
                <c:pt idx="221">
                  <c:v>0.871914075024046</c:v>
                </c:pt>
                <c:pt idx="222">
                  <c:v>0.88167435321972</c:v>
                </c:pt>
                <c:pt idx="223">
                  <c:v>0.893487804276519</c:v>
                </c:pt>
                <c:pt idx="224">
                  <c:v>0.885299775569093</c:v>
                </c:pt>
                <c:pt idx="225">
                  <c:v>0.883653537869633</c:v>
                </c:pt>
                <c:pt idx="226">
                  <c:v>0.869416972895652</c:v>
                </c:pt>
                <c:pt idx="227">
                  <c:v>0.870425062273411</c:v>
                </c:pt>
                <c:pt idx="228">
                  <c:v>0.876640072015193</c:v>
                </c:pt>
                <c:pt idx="229">
                  <c:v>0.876276296643402</c:v>
                </c:pt>
                <c:pt idx="230">
                  <c:v>0.880823488790786</c:v>
                </c:pt>
                <c:pt idx="231">
                  <c:v>0.886582237896762</c:v>
                </c:pt>
                <c:pt idx="232">
                  <c:v>0.878162996029299</c:v>
                </c:pt>
                <c:pt idx="233">
                  <c:v>0.866571509606136</c:v>
                </c:pt>
                <c:pt idx="234">
                  <c:v>0.8758477815868</c:v>
                </c:pt>
                <c:pt idx="235">
                  <c:v>0.90109934150492</c:v>
                </c:pt>
                <c:pt idx="236">
                  <c:v>0.902372555306188</c:v>
                </c:pt>
                <c:pt idx="237">
                  <c:v>0.897541741682492</c:v>
                </c:pt>
                <c:pt idx="238">
                  <c:v>0.893450810170913</c:v>
                </c:pt>
                <c:pt idx="239">
                  <c:v>0.892094359632032</c:v>
                </c:pt>
                <c:pt idx="240">
                  <c:v>0.879510198041779</c:v>
                </c:pt>
                <c:pt idx="241">
                  <c:v>0.895291266924803</c:v>
                </c:pt>
                <c:pt idx="242">
                  <c:v>0.887211137692061</c:v>
                </c:pt>
                <c:pt idx="243">
                  <c:v>0.880219251732557</c:v>
                </c:pt>
                <c:pt idx="244">
                  <c:v>0.874035070412114</c:v>
                </c:pt>
                <c:pt idx="245">
                  <c:v>0.857461711100698</c:v>
                </c:pt>
                <c:pt idx="246">
                  <c:v>0.842537672330875</c:v>
                </c:pt>
                <c:pt idx="247">
                  <c:v>0.848253261646978</c:v>
                </c:pt>
                <c:pt idx="248">
                  <c:v>0.850734949564703</c:v>
                </c:pt>
                <c:pt idx="249">
                  <c:v>0.86568673391373</c:v>
                </c:pt>
                <c:pt idx="250">
                  <c:v>0.879426961304165</c:v>
                </c:pt>
                <c:pt idx="251">
                  <c:v>0.875092485264015</c:v>
                </c:pt>
                <c:pt idx="252">
                  <c:v>0.870656275433448</c:v>
                </c:pt>
                <c:pt idx="253">
                  <c:v>0.875157224948825</c:v>
                </c:pt>
                <c:pt idx="254">
                  <c:v>0.860670949762004</c:v>
                </c:pt>
                <c:pt idx="255">
                  <c:v>0.8644443485338</c:v>
                </c:pt>
                <c:pt idx="256">
                  <c:v>0.869765334056774</c:v>
                </c:pt>
                <c:pt idx="257">
                  <c:v>0.871738353022418</c:v>
                </c:pt>
                <c:pt idx="258">
                  <c:v>0.860526056181715</c:v>
                </c:pt>
                <c:pt idx="259">
                  <c:v>0.834420548992527</c:v>
                </c:pt>
                <c:pt idx="260">
                  <c:v>0.835135768367573</c:v>
                </c:pt>
                <c:pt idx="261">
                  <c:v>0.879426961304165</c:v>
                </c:pt>
                <c:pt idx="262">
                  <c:v>0.875092485264015</c:v>
                </c:pt>
                <c:pt idx="263">
                  <c:v>0.870656275433448</c:v>
                </c:pt>
                <c:pt idx="264">
                  <c:v>0.875157224948825</c:v>
                </c:pt>
                <c:pt idx="265">
                  <c:v>0.860670949762004</c:v>
                </c:pt>
                <c:pt idx="266">
                  <c:v>0.8644443485338</c:v>
                </c:pt>
                <c:pt idx="267">
                  <c:v>0.869765334056774</c:v>
                </c:pt>
                <c:pt idx="268">
                  <c:v>0.871738353022418</c:v>
                </c:pt>
                <c:pt idx="269">
                  <c:v>0.860526056181715</c:v>
                </c:pt>
                <c:pt idx="270">
                  <c:v>0.834420548992527</c:v>
                </c:pt>
                <c:pt idx="271">
                  <c:v>0.835135768367573</c:v>
                </c:pt>
                <c:pt idx="272">
                  <c:v>0.850278688928897</c:v>
                </c:pt>
                <c:pt idx="273">
                  <c:v>0.825477223962315</c:v>
                </c:pt>
                <c:pt idx="274">
                  <c:v>0.837081041754014</c:v>
                </c:pt>
                <c:pt idx="275">
                  <c:v>0.831047919698128</c:v>
                </c:pt>
                <c:pt idx="276">
                  <c:v>0.825409401435371</c:v>
                </c:pt>
                <c:pt idx="277">
                  <c:v>0.835083360051298</c:v>
                </c:pt>
                <c:pt idx="278">
                  <c:v>0.847519545219128</c:v>
                </c:pt>
                <c:pt idx="279">
                  <c:v>0.848629368387304</c:v>
                </c:pt>
                <c:pt idx="280">
                  <c:v>0.860325671443017</c:v>
                </c:pt>
                <c:pt idx="281">
                  <c:v>0.862875181887686</c:v>
                </c:pt>
                <c:pt idx="282">
                  <c:v>0.855201987816608</c:v>
                </c:pt>
                <c:pt idx="283">
                  <c:v>0.86879423878462</c:v>
                </c:pt>
                <c:pt idx="284">
                  <c:v>0.871621205021333</c:v>
                </c:pt>
                <c:pt idx="285">
                  <c:v>0.893756011542161</c:v>
                </c:pt>
                <c:pt idx="286">
                  <c:v>0.893789922805633</c:v>
                </c:pt>
                <c:pt idx="287">
                  <c:v>0.901392211507633</c:v>
                </c:pt>
                <c:pt idx="288">
                  <c:v>0.902335561200582</c:v>
                </c:pt>
                <c:pt idx="289">
                  <c:v>0.893959479122993</c:v>
                </c:pt>
                <c:pt idx="290">
                  <c:v>0.903966384689373</c:v>
                </c:pt>
                <c:pt idx="291">
                  <c:v>0.880311736996572</c:v>
                </c:pt>
                <c:pt idx="292">
                  <c:v>0.882503637753718</c:v>
                </c:pt>
                <c:pt idx="293">
                  <c:v>0.887426936641428</c:v>
                </c:pt>
                <c:pt idx="294">
                  <c:v>0.887417688115027</c:v>
                </c:pt>
                <c:pt idx="295">
                  <c:v>0.895581054085383</c:v>
                </c:pt>
                <c:pt idx="296">
                  <c:v>0.899856956124991</c:v>
                </c:pt>
                <c:pt idx="297">
                  <c:v>0.898281623794609</c:v>
                </c:pt>
                <c:pt idx="298">
                  <c:v>0.894942905763682</c:v>
                </c:pt>
                <c:pt idx="299">
                  <c:v>0.907067723875996</c:v>
                </c:pt>
                <c:pt idx="300">
                  <c:v>0.923684242977286</c:v>
                </c:pt>
                <c:pt idx="301">
                  <c:v>0.9248341430932</c:v>
                </c:pt>
                <c:pt idx="302">
                  <c:v>0.925515451204775</c:v>
                </c:pt>
                <c:pt idx="303">
                  <c:v>0.911639578760451</c:v>
                </c:pt>
                <c:pt idx="304">
                  <c:v>0.904444225220115</c:v>
                </c:pt>
                <c:pt idx="305">
                  <c:v>0.905624953757368</c:v>
                </c:pt>
                <c:pt idx="306">
                  <c:v>0.892871235849755</c:v>
                </c:pt>
                <c:pt idx="307">
                  <c:v>0.903519372579969</c:v>
                </c:pt>
                <c:pt idx="308">
                  <c:v>0.893191851431672</c:v>
                </c:pt>
                <c:pt idx="309">
                  <c:v>0.896148297038005</c:v>
                </c:pt>
                <c:pt idx="310">
                  <c:v>0.896841936518115</c:v>
                </c:pt>
                <c:pt idx="311">
                  <c:v>0.899924778651935</c:v>
                </c:pt>
                <c:pt idx="312">
                  <c:v>0.908969837472563</c:v>
                </c:pt>
                <c:pt idx="313">
                  <c:v>0.908424174414877</c:v>
                </c:pt>
                <c:pt idx="314">
                  <c:v>0.918011813451057</c:v>
                </c:pt>
                <c:pt idx="315">
                  <c:v>0.919920092731891</c:v>
                </c:pt>
                <c:pt idx="316">
                  <c:v>0.91192936592103</c:v>
                </c:pt>
                <c:pt idx="317">
                  <c:v>0.911217229388117</c:v>
                </c:pt>
                <c:pt idx="318">
                  <c:v>0.902690088045971</c:v>
                </c:pt>
                <c:pt idx="319">
                  <c:v>0.914805657631884</c:v>
                </c:pt>
                <c:pt idx="320">
                  <c:v>0.925271906676203</c:v>
                </c:pt>
                <c:pt idx="321">
                  <c:v>0.927291168273855</c:v>
                </c:pt>
                <c:pt idx="322">
                  <c:v>0.934107332231731</c:v>
                </c:pt>
                <c:pt idx="323">
                  <c:v>0.931866106000444</c:v>
                </c:pt>
                <c:pt idx="324">
                  <c:v>0.931440673785977</c:v>
                </c:pt>
                <c:pt idx="325">
                  <c:v>0.940390164500456</c:v>
                </c:pt>
                <c:pt idx="326">
                  <c:v>0.937997879004612</c:v>
                </c:pt>
                <c:pt idx="327">
                  <c:v>0.940430241448196</c:v>
                </c:pt>
                <c:pt idx="328">
                  <c:v>0.942526574099194</c:v>
                </c:pt>
                <c:pt idx="329">
                  <c:v>0.924556687301157</c:v>
                </c:pt>
                <c:pt idx="330">
                  <c:v>0.927022961008213</c:v>
                </c:pt>
                <c:pt idx="331">
                  <c:v>0.933074580116901</c:v>
                </c:pt>
                <c:pt idx="332">
                  <c:v>0.928095790070782</c:v>
                </c:pt>
                <c:pt idx="333">
                  <c:v>0.914047278466964</c:v>
                </c:pt>
                <c:pt idx="334">
                  <c:v>0.906041137445434</c:v>
                </c:pt>
                <c:pt idx="335">
                  <c:v>0.90185772066984</c:v>
                </c:pt>
                <c:pt idx="336">
                  <c:v>0.890028855402373</c:v>
                </c:pt>
                <c:pt idx="337">
                  <c:v>0.89757257010383</c:v>
                </c:pt>
                <c:pt idx="338">
                  <c:v>0.90394788763657</c:v>
                </c:pt>
                <c:pt idx="339">
                  <c:v>0.883548721237083</c:v>
                </c:pt>
                <c:pt idx="340">
                  <c:v>0.88551557451846</c:v>
                </c:pt>
                <c:pt idx="341">
                  <c:v>0.882892075862579</c:v>
                </c:pt>
                <c:pt idx="342">
                  <c:v>0.885534071571263</c:v>
                </c:pt>
                <c:pt idx="343">
                  <c:v>0.891135595728414</c:v>
                </c:pt>
                <c:pt idx="344">
                  <c:v>0.88891286654993</c:v>
                </c:pt>
                <c:pt idx="345">
                  <c:v>0.876784965595482</c:v>
                </c:pt>
                <c:pt idx="346">
                  <c:v>0.885093225146127</c:v>
                </c:pt>
                <c:pt idx="347">
                  <c:v>0.878323303820258</c:v>
                </c:pt>
                <c:pt idx="348">
                  <c:v>0.879463955409771</c:v>
                </c:pt>
                <c:pt idx="349">
                  <c:v>0.885629639677412</c:v>
                </c:pt>
                <c:pt idx="350">
                  <c:v>0.881560288060769</c:v>
                </c:pt>
                <c:pt idx="351">
                  <c:v>0.881218092583915</c:v>
                </c:pt>
                <c:pt idx="352">
                  <c:v>0.855356129923299</c:v>
                </c:pt>
                <c:pt idx="353">
                  <c:v>0.8530409154808</c:v>
                </c:pt>
                <c:pt idx="354">
                  <c:v>0.845235159197967</c:v>
                </c:pt>
                <c:pt idx="355">
                  <c:v>0.843628998446248</c:v>
                </c:pt>
                <c:pt idx="356">
                  <c:v>0.835434804054554</c:v>
                </c:pt>
                <c:pt idx="357">
                  <c:v>0.834328063728513</c:v>
                </c:pt>
                <c:pt idx="358">
                  <c:v>0.845768490887119</c:v>
                </c:pt>
                <c:pt idx="359">
                  <c:v>0.845799319308457</c:v>
                </c:pt>
                <c:pt idx="360">
                  <c:v>0.833964288356722</c:v>
                </c:pt>
                <c:pt idx="361">
                  <c:v>0.841005499790366</c:v>
                </c:pt>
                <c:pt idx="362">
                  <c:v>0.846024366784226</c:v>
                </c:pt>
                <c:pt idx="363">
                  <c:v>0.847870989222384</c:v>
                </c:pt>
                <c:pt idx="364">
                  <c:v>0.833400128246233</c:v>
                </c:pt>
                <c:pt idx="365">
                  <c:v>0.833951956988187</c:v>
                </c:pt>
                <c:pt idx="366">
                  <c:v>0.832484524132488</c:v>
                </c:pt>
                <c:pt idx="367">
                  <c:v>0.841628233901398</c:v>
                </c:pt>
                <c:pt idx="368">
                  <c:v>0.845799319308457</c:v>
                </c:pt>
                <c:pt idx="369">
                  <c:v>0.833964288356722</c:v>
                </c:pt>
                <c:pt idx="370">
                  <c:v>0.841005499790366</c:v>
                </c:pt>
                <c:pt idx="371">
                  <c:v>0.846024366784226</c:v>
                </c:pt>
                <c:pt idx="372">
                  <c:v>0.847870989222384</c:v>
                </c:pt>
                <c:pt idx="373">
                  <c:v>0.833400128246233</c:v>
                </c:pt>
                <c:pt idx="374">
                  <c:v>0.833951956988187</c:v>
                </c:pt>
                <c:pt idx="375">
                  <c:v>0.832484524132488</c:v>
                </c:pt>
                <c:pt idx="376">
                  <c:v>0.841628233901398</c:v>
                </c:pt>
                <c:pt idx="377">
                  <c:v>0.834041359410067</c:v>
                </c:pt>
                <c:pt idx="378">
                  <c:v>0.821355464029398</c:v>
                </c:pt>
                <c:pt idx="379">
                  <c:v>0.81473968481022</c:v>
                </c:pt>
                <c:pt idx="380">
                  <c:v>0.808089994327571</c:v>
                </c:pt>
                <c:pt idx="381">
                  <c:v>0.815868005031198</c:v>
                </c:pt>
                <c:pt idx="382">
                  <c:v>0.816743532197203</c:v>
                </c:pt>
                <c:pt idx="383">
                  <c:v>0.828745036624165</c:v>
                </c:pt>
                <c:pt idx="384">
                  <c:v>0.846613189631785</c:v>
                </c:pt>
                <c:pt idx="385">
                  <c:v>0.850318765876637</c:v>
                </c:pt>
                <c:pt idx="386">
                  <c:v>0.850617801563617</c:v>
                </c:pt>
                <c:pt idx="387">
                  <c:v>0.841147310528523</c:v>
                </c:pt>
                <c:pt idx="388">
                  <c:v>0.851505660098158</c:v>
                </c:pt>
                <c:pt idx="389">
                  <c:v>0.850667127037758</c:v>
                </c:pt>
                <c:pt idx="390">
                  <c:v>0.86714800108516</c:v>
                </c:pt>
                <c:pt idx="391">
                  <c:v>0.868236244358399</c:v>
                </c:pt>
                <c:pt idx="392">
                  <c:v>0.866426616025847</c:v>
                </c:pt>
                <c:pt idx="393">
                  <c:v>0.861429328926924</c:v>
                </c:pt>
                <c:pt idx="394">
                  <c:v>0.862508323673761</c:v>
                </c:pt>
                <c:pt idx="395">
                  <c:v>0.864025082003601</c:v>
                </c:pt>
                <c:pt idx="396">
                  <c:v>0.849193528497793</c:v>
                </c:pt>
                <c:pt idx="397">
                  <c:v>0.861802352825117</c:v>
                </c:pt>
                <c:pt idx="398">
                  <c:v>0.866414284657311</c:v>
                </c:pt>
                <c:pt idx="399">
                  <c:v>0.869413890053518</c:v>
                </c:pt>
                <c:pt idx="400">
                  <c:v>0.868341060990949</c:v>
                </c:pt>
                <c:pt idx="401">
                  <c:v>0.86226477914519</c:v>
                </c:pt>
                <c:pt idx="402">
                  <c:v>0.861407749031987</c:v>
                </c:pt>
                <c:pt idx="403">
                  <c:v>0.852680222951143</c:v>
                </c:pt>
                <c:pt idx="404">
                  <c:v>0.854190815596715</c:v>
                </c:pt>
                <c:pt idx="405">
                  <c:v>0.828899178730856</c:v>
                </c:pt>
                <c:pt idx="406">
                  <c:v>0.833301477297951</c:v>
                </c:pt>
                <c:pt idx="407">
                  <c:v>0.839608972303746</c:v>
                </c:pt>
                <c:pt idx="408">
                  <c:v>0.835074111524897</c:v>
                </c:pt>
                <c:pt idx="409">
                  <c:v>0.832900707820554</c:v>
                </c:pt>
                <c:pt idx="410">
                  <c:v>0.833532690457987</c:v>
                </c:pt>
                <c:pt idx="411">
                  <c:v>0.833532690457987</c:v>
                </c:pt>
                <c:pt idx="412">
                  <c:v>0.82597356154586</c:v>
                </c:pt>
                <c:pt idx="413">
                  <c:v>0.825733099859422</c:v>
                </c:pt>
                <c:pt idx="414">
                  <c:v>0.827447160085826</c:v>
                </c:pt>
                <c:pt idx="415">
                  <c:v>0.809683823710755</c:v>
                </c:pt>
                <c:pt idx="416">
                  <c:v>0.778978716057908</c:v>
                </c:pt>
                <c:pt idx="417">
                  <c:v>0.778747502897872</c:v>
                </c:pt>
                <c:pt idx="418">
                  <c:v>0.78587195106913</c:v>
                </c:pt>
                <c:pt idx="419">
                  <c:v>0.79583877968777</c:v>
                </c:pt>
                <c:pt idx="420">
                  <c:v>0.799433373615804</c:v>
                </c:pt>
                <c:pt idx="421">
                  <c:v>0.809791723185439</c:v>
                </c:pt>
                <c:pt idx="422">
                  <c:v>0.804057636816534</c:v>
                </c:pt>
                <c:pt idx="423">
                  <c:v>0.801927392902064</c:v>
                </c:pt>
                <c:pt idx="424">
                  <c:v>0.78904419562483</c:v>
                </c:pt>
                <c:pt idx="425">
                  <c:v>0.781303179026808</c:v>
                </c:pt>
                <c:pt idx="426">
                  <c:v>0.775599921079241</c:v>
                </c:pt>
                <c:pt idx="427">
                  <c:v>0.787364046661899</c:v>
                </c:pt>
                <c:pt idx="428">
                  <c:v>0.783377931782869</c:v>
                </c:pt>
                <c:pt idx="429">
                  <c:v>0.806243371889412</c:v>
                </c:pt>
                <c:pt idx="430">
                  <c:v>0.80529693935433</c:v>
                </c:pt>
                <c:pt idx="431">
                  <c:v>0.794266530199521</c:v>
                </c:pt>
                <c:pt idx="432">
                  <c:v>0.79123917922411</c:v>
                </c:pt>
                <c:pt idx="433">
                  <c:v>0.791470392384147</c:v>
                </c:pt>
                <c:pt idx="434">
                  <c:v>0.78798678077293</c:v>
                </c:pt>
                <c:pt idx="435">
                  <c:v>0.779428811009446</c:v>
                </c:pt>
                <c:pt idx="436">
                  <c:v>0.764156411078502</c:v>
                </c:pt>
                <c:pt idx="437">
                  <c:v>0.761622314844502</c:v>
                </c:pt>
                <c:pt idx="438">
                  <c:v>0.775670826448319</c:v>
                </c:pt>
                <c:pt idx="439">
                  <c:v>0.770383752188818</c:v>
                </c:pt>
                <c:pt idx="440">
                  <c:v>0.770016893974893</c:v>
                </c:pt>
                <c:pt idx="441">
                  <c:v>0.761862776530939</c:v>
                </c:pt>
                <c:pt idx="442">
                  <c:v>0.766033861937998</c:v>
                </c:pt>
                <c:pt idx="443">
                  <c:v>0.76425197918465</c:v>
                </c:pt>
                <c:pt idx="444">
                  <c:v>0.765266234246677</c:v>
                </c:pt>
                <c:pt idx="445">
                  <c:v>0.751532172540509</c:v>
                </c:pt>
                <c:pt idx="446">
                  <c:v>0.754605766147927</c:v>
                </c:pt>
                <c:pt idx="447">
                  <c:v>0.774705896860434</c:v>
                </c:pt>
                <c:pt idx="448">
                  <c:v>0.753156830345032</c:v>
                </c:pt>
                <c:pt idx="449">
                  <c:v>0.75010481663255</c:v>
                </c:pt>
                <c:pt idx="450">
                  <c:v>0.737779613781537</c:v>
                </c:pt>
                <c:pt idx="451">
                  <c:v>0.744521789528202</c:v>
                </c:pt>
                <c:pt idx="452">
                  <c:v>0.737434335462549</c:v>
                </c:pt>
                <c:pt idx="453">
                  <c:v>0.729196981280982</c:v>
                </c:pt>
                <c:pt idx="454">
                  <c:v>0.727310281895084</c:v>
                </c:pt>
                <c:pt idx="455">
                  <c:v>0.722861740695982</c:v>
                </c:pt>
                <c:pt idx="456">
                  <c:v>0.722861740695982</c:v>
                </c:pt>
                <c:pt idx="457">
                  <c:v>0.722861740695982</c:v>
                </c:pt>
                <c:pt idx="458">
                  <c:v>0.722861740695982</c:v>
                </c:pt>
                <c:pt idx="459">
                  <c:v>0.722861740695982</c:v>
                </c:pt>
                <c:pt idx="460">
                  <c:v>0.722861740695982</c:v>
                </c:pt>
                <c:pt idx="461">
                  <c:v>0.722861740695982</c:v>
                </c:pt>
                <c:pt idx="462">
                  <c:v>0.724011640811897</c:v>
                </c:pt>
                <c:pt idx="463">
                  <c:v>0.746047796384443</c:v>
                </c:pt>
                <c:pt idx="464">
                  <c:v>0.751840456753891</c:v>
                </c:pt>
                <c:pt idx="465">
                  <c:v>0.749552987890596</c:v>
                </c:pt>
                <c:pt idx="466">
                  <c:v>0.749552987890596</c:v>
                </c:pt>
              </c:numCache>
            </c:numRef>
          </c:val>
        </c:ser>
        <c:ser>
          <c:idx val="4"/>
          <c:order val="3"/>
          <c:tx>
            <c:strRef>
              <c:f>'Index Values'!$P$8</c:f>
              <c:strCache>
                <c:ptCount val="1"/>
                <c:pt idx="0">
                  <c:v>MSCI Europe</c:v>
                </c:pt>
              </c:strCache>
            </c:strRef>
          </c:tx>
          <c:spPr>
            <a:ln>
              <a:solidFill>
                <a:srgbClr val="0083C3"/>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Values'!$P$9:$P$1257</c:f>
              <c:numCache>
                <c:formatCode>0%</c:formatCode>
                <c:ptCount val="467"/>
                <c:pt idx="0">
                  <c:v>1.0</c:v>
                </c:pt>
                <c:pt idx="1">
                  <c:v>1.0</c:v>
                </c:pt>
                <c:pt idx="2">
                  <c:v>0.99853249475891</c:v>
                </c:pt>
                <c:pt idx="3">
                  <c:v>1.00440251572327</c:v>
                </c:pt>
                <c:pt idx="4">
                  <c:v>0.99811320754717</c:v>
                </c:pt>
                <c:pt idx="5">
                  <c:v>1.00796645702306</c:v>
                </c:pt>
                <c:pt idx="6">
                  <c:v>1.016142557651992</c:v>
                </c:pt>
                <c:pt idx="7">
                  <c:v>1.00125786163522</c:v>
                </c:pt>
                <c:pt idx="8">
                  <c:v>1.014884696016771</c:v>
                </c:pt>
                <c:pt idx="9">
                  <c:v>1.012788259958071</c:v>
                </c:pt>
                <c:pt idx="10">
                  <c:v>0.991614255765199</c:v>
                </c:pt>
                <c:pt idx="11">
                  <c:v>1.012159329140461</c:v>
                </c:pt>
                <c:pt idx="12">
                  <c:v>0.980712788259958</c:v>
                </c:pt>
                <c:pt idx="13">
                  <c:v>0.950314465408805</c:v>
                </c:pt>
                <c:pt idx="14">
                  <c:v>0.929769392033543</c:v>
                </c:pt>
                <c:pt idx="15">
                  <c:v>0.946750524109015</c:v>
                </c:pt>
                <c:pt idx="16">
                  <c:v>0.939412997903564</c:v>
                </c:pt>
                <c:pt idx="17">
                  <c:v>0.943186582809224</c:v>
                </c:pt>
                <c:pt idx="18">
                  <c:v>0.920125786163522</c:v>
                </c:pt>
                <c:pt idx="19">
                  <c:v>0.909643605870021</c:v>
                </c:pt>
                <c:pt idx="20">
                  <c:v>0.932285115303983</c:v>
                </c:pt>
                <c:pt idx="21">
                  <c:v>0.946750524109015</c:v>
                </c:pt>
                <c:pt idx="22">
                  <c:v>0.935010482180294</c:v>
                </c:pt>
                <c:pt idx="23">
                  <c:v>0.889098532494759</c:v>
                </c:pt>
                <c:pt idx="24">
                  <c:v>0.880922431865828</c:v>
                </c:pt>
                <c:pt idx="25">
                  <c:v>0.868134171907756</c:v>
                </c:pt>
                <c:pt idx="26">
                  <c:v>0.9041928721174</c:v>
                </c:pt>
                <c:pt idx="27">
                  <c:v>0.8937106918239</c:v>
                </c:pt>
                <c:pt idx="28">
                  <c:v>0.90125786163522</c:v>
                </c:pt>
                <c:pt idx="29">
                  <c:v>0.889098532494759</c:v>
                </c:pt>
                <c:pt idx="30">
                  <c:v>0.912578616352201</c:v>
                </c:pt>
                <c:pt idx="31">
                  <c:v>0.911530398322851</c:v>
                </c:pt>
                <c:pt idx="32">
                  <c:v>0.919077568134172</c:v>
                </c:pt>
                <c:pt idx="33">
                  <c:v>0.915094339622641</c:v>
                </c:pt>
                <c:pt idx="34">
                  <c:v>0.913836477987421</c:v>
                </c:pt>
                <c:pt idx="35">
                  <c:v>0.89559748427673</c:v>
                </c:pt>
                <c:pt idx="36">
                  <c:v>0.905031446540881</c:v>
                </c:pt>
                <c:pt idx="37">
                  <c:v>0.89748427672956</c:v>
                </c:pt>
                <c:pt idx="38">
                  <c:v>0.90461215932914</c:v>
                </c:pt>
                <c:pt idx="39">
                  <c:v>0.907337526205451</c:v>
                </c:pt>
                <c:pt idx="40">
                  <c:v>0.916981132075472</c:v>
                </c:pt>
                <c:pt idx="41">
                  <c:v>0.930817610062893</c:v>
                </c:pt>
                <c:pt idx="42">
                  <c:v>0.927253668763103</c:v>
                </c:pt>
                <c:pt idx="43">
                  <c:v>0.951781970649895</c:v>
                </c:pt>
                <c:pt idx="44">
                  <c:v>0.948846960167715</c:v>
                </c:pt>
                <c:pt idx="45">
                  <c:v>0.942348008385744</c:v>
                </c:pt>
                <c:pt idx="46">
                  <c:v>0.951153039832285</c:v>
                </c:pt>
                <c:pt idx="47">
                  <c:v>0.956813417190776</c:v>
                </c:pt>
                <c:pt idx="48">
                  <c:v>0.960167714884696</c:v>
                </c:pt>
                <c:pt idx="49">
                  <c:v>0.950943396226415</c:v>
                </c:pt>
                <c:pt idx="50">
                  <c:v>0.967714884696017</c:v>
                </c:pt>
                <c:pt idx="51">
                  <c:v>0.972117400419287</c:v>
                </c:pt>
                <c:pt idx="52">
                  <c:v>0.963731656184487</c:v>
                </c:pt>
                <c:pt idx="53">
                  <c:v>0.950943396226415</c:v>
                </c:pt>
                <c:pt idx="54">
                  <c:v>0.953878406708596</c:v>
                </c:pt>
                <c:pt idx="55">
                  <c:v>0.958700209643606</c:v>
                </c:pt>
                <c:pt idx="56">
                  <c:v>0.940670859538784</c:v>
                </c:pt>
                <c:pt idx="57">
                  <c:v>0.943815513626835</c:v>
                </c:pt>
                <c:pt idx="58">
                  <c:v>0.953668763102725</c:v>
                </c:pt>
                <c:pt idx="59">
                  <c:v>0.961635220125786</c:v>
                </c:pt>
                <c:pt idx="60">
                  <c:v>0.956603773584906</c:v>
                </c:pt>
                <c:pt idx="61">
                  <c:v>0.963312368972746</c:v>
                </c:pt>
                <c:pt idx="62">
                  <c:v>0.980922431865828</c:v>
                </c:pt>
                <c:pt idx="63">
                  <c:v>0.983857442348008</c:v>
                </c:pt>
                <c:pt idx="64">
                  <c:v>0.977777777777778</c:v>
                </c:pt>
                <c:pt idx="65">
                  <c:v>0.965408805031446</c:v>
                </c:pt>
                <c:pt idx="66">
                  <c:v>0.964150943396226</c:v>
                </c:pt>
                <c:pt idx="67">
                  <c:v>0.983018867924528</c:v>
                </c:pt>
                <c:pt idx="68">
                  <c:v>0.989937106918239</c:v>
                </c:pt>
                <c:pt idx="69">
                  <c:v>0.989517819706499</c:v>
                </c:pt>
                <c:pt idx="70">
                  <c:v>1.00251572327044</c:v>
                </c:pt>
                <c:pt idx="71">
                  <c:v>1.00167714884696</c:v>
                </c:pt>
                <c:pt idx="72">
                  <c:v>0.978616352201258</c:v>
                </c:pt>
                <c:pt idx="73">
                  <c:v>0.975052410901467</c:v>
                </c:pt>
                <c:pt idx="74">
                  <c:v>0.985324947589099</c:v>
                </c:pt>
                <c:pt idx="75">
                  <c:v>0.974842767295597</c:v>
                </c:pt>
                <c:pt idx="76">
                  <c:v>0.964360587002096</c:v>
                </c:pt>
                <c:pt idx="77">
                  <c:v>0.976729559748428</c:v>
                </c:pt>
                <c:pt idx="78">
                  <c:v>0.973794549266247</c:v>
                </c:pt>
                <c:pt idx="79">
                  <c:v>0.925366876310273</c:v>
                </c:pt>
                <c:pt idx="80">
                  <c:v>0.922431865828092</c:v>
                </c:pt>
                <c:pt idx="81">
                  <c:v>0.943186582809224</c:v>
                </c:pt>
                <c:pt idx="82">
                  <c:v>0.926834381551363</c:v>
                </c:pt>
                <c:pt idx="83">
                  <c:v>0.933542976939203</c:v>
                </c:pt>
                <c:pt idx="84">
                  <c:v>0.893291404612159</c:v>
                </c:pt>
                <c:pt idx="85">
                  <c:v>0.870020964360587</c:v>
                </c:pt>
                <c:pt idx="86">
                  <c:v>0.823689727463312</c:v>
                </c:pt>
                <c:pt idx="87">
                  <c:v>0.818029350104822</c:v>
                </c:pt>
                <c:pt idx="88">
                  <c:v>0.887631027253669</c:v>
                </c:pt>
                <c:pt idx="89">
                  <c:v>0.872746331236897</c:v>
                </c:pt>
                <c:pt idx="90">
                  <c:v>0.887631027253669</c:v>
                </c:pt>
                <c:pt idx="91">
                  <c:v>0.868972746331237</c:v>
                </c:pt>
                <c:pt idx="92">
                  <c:v>0.840461215932914</c:v>
                </c:pt>
                <c:pt idx="93">
                  <c:v>0.842557651991614</c:v>
                </c:pt>
                <c:pt idx="94">
                  <c:v>0.823689727463312</c:v>
                </c:pt>
                <c:pt idx="95">
                  <c:v>0.831236897274633</c:v>
                </c:pt>
                <c:pt idx="96">
                  <c:v>0.80272536687631</c:v>
                </c:pt>
                <c:pt idx="97">
                  <c:v>0.821802935010482</c:v>
                </c:pt>
                <c:pt idx="98">
                  <c:v>0.79937106918239</c:v>
                </c:pt>
                <c:pt idx="99">
                  <c:v>0.79916142557652</c:v>
                </c:pt>
                <c:pt idx="100">
                  <c:v>0.784486373165618</c:v>
                </c:pt>
                <c:pt idx="101">
                  <c:v>0.835849056603774</c:v>
                </c:pt>
                <c:pt idx="102">
                  <c:v>0.817819706498952</c:v>
                </c:pt>
                <c:pt idx="103">
                  <c:v>0.811530398322851</c:v>
                </c:pt>
                <c:pt idx="104">
                  <c:v>0.838784067085954</c:v>
                </c:pt>
                <c:pt idx="105">
                  <c:v>0.834591194968554</c:v>
                </c:pt>
                <c:pt idx="106">
                  <c:v>0.793920335429769</c:v>
                </c:pt>
                <c:pt idx="107">
                  <c:v>0.785324947589099</c:v>
                </c:pt>
                <c:pt idx="108">
                  <c:v>0.79727463312369</c:v>
                </c:pt>
                <c:pt idx="109">
                  <c:v>0.792662473794549</c:v>
                </c:pt>
                <c:pt idx="110">
                  <c:v>0.833752620545074</c:v>
                </c:pt>
                <c:pt idx="111">
                  <c:v>0.833123689727463</c:v>
                </c:pt>
                <c:pt idx="112">
                  <c:v>0.841509433962264</c:v>
                </c:pt>
                <c:pt idx="113">
                  <c:v>0.872746331236897</c:v>
                </c:pt>
                <c:pt idx="114">
                  <c:v>0.865618448637317</c:v>
                </c:pt>
                <c:pt idx="115">
                  <c:v>0.872117400419287</c:v>
                </c:pt>
                <c:pt idx="116">
                  <c:v>0.869182389937107</c:v>
                </c:pt>
                <c:pt idx="117">
                  <c:v>0.865408805031447</c:v>
                </c:pt>
                <c:pt idx="118">
                  <c:v>0.855136268343815</c:v>
                </c:pt>
                <c:pt idx="119">
                  <c:v>0.864150943396226</c:v>
                </c:pt>
                <c:pt idx="120">
                  <c:v>0.845911949685535</c:v>
                </c:pt>
                <c:pt idx="121">
                  <c:v>0.849475890985325</c:v>
                </c:pt>
                <c:pt idx="122">
                  <c:v>0.844234800838575</c:v>
                </c:pt>
                <c:pt idx="123">
                  <c:v>0.813417190775681</c:v>
                </c:pt>
                <c:pt idx="124">
                  <c:v>0.80440251572327</c:v>
                </c:pt>
                <c:pt idx="125">
                  <c:v>0.820545073375262</c:v>
                </c:pt>
                <c:pt idx="126">
                  <c:v>0.818658280922432</c:v>
                </c:pt>
                <c:pt idx="127">
                  <c:v>0.834171907756813</c:v>
                </c:pt>
                <c:pt idx="128">
                  <c:v>0.863941299790356</c:v>
                </c:pt>
                <c:pt idx="129">
                  <c:v>0.872536687631027</c:v>
                </c:pt>
                <c:pt idx="130">
                  <c:v>0.875681341719078</c:v>
                </c:pt>
                <c:pt idx="131">
                  <c:v>0.869811320754717</c:v>
                </c:pt>
                <c:pt idx="132">
                  <c:v>0.893920335429769</c:v>
                </c:pt>
                <c:pt idx="133">
                  <c:v>0.895807127882599</c:v>
                </c:pt>
                <c:pt idx="134">
                  <c:v>0.906289308176101</c:v>
                </c:pt>
                <c:pt idx="135">
                  <c:v>0.875681341719078</c:v>
                </c:pt>
                <c:pt idx="136">
                  <c:v>0.883857442348008</c:v>
                </c:pt>
                <c:pt idx="137">
                  <c:v>0.884276729559748</c:v>
                </c:pt>
                <c:pt idx="138">
                  <c:v>0.867085953878407</c:v>
                </c:pt>
                <c:pt idx="139">
                  <c:v>0.9041928721174</c:v>
                </c:pt>
                <c:pt idx="140">
                  <c:v>0.913836477987421</c:v>
                </c:pt>
                <c:pt idx="141">
                  <c:v>0.920125786163522</c:v>
                </c:pt>
                <c:pt idx="142">
                  <c:v>0.924947589098532</c:v>
                </c:pt>
                <c:pt idx="143">
                  <c:v>0.916981132075472</c:v>
                </c:pt>
                <c:pt idx="144">
                  <c:v>0.919287211740042</c:v>
                </c:pt>
                <c:pt idx="145">
                  <c:v>0.918658280922432</c:v>
                </c:pt>
                <c:pt idx="146">
                  <c:v>0.954088050314465</c:v>
                </c:pt>
                <c:pt idx="147">
                  <c:v>0.954297693920336</c:v>
                </c:pt>
                <c:pt idx="148">
                  <c:v>0.953668763102725</c:v>
                </c:pt>
                <c:pt idx="149">
                  <c:v>0.953459119496855</c:v>
                </c:pt>
                <c:pt idx="150">
                  <c:v>0.955974842767296</c:v>
                </c:pt>
                <c:pt idx="151">
                  <c:v>0.957442348008386</c:v>
                </c:pt>
                <c:pt idx="152">
                  <c:v>0.949056603773585</c:v>
                </c:pt>
                <c:pt idx="153">
                  <c:v>0.90251572327044</c:v>
                </c:pt>
                <c:pt idx="154">
                  <c:v>0.90188679245283</c:v>
                </c:pt>
                <c:pt idx="155">
                  <c:v>0.8979035639413</c:v>
                </c:pt>
                <c:pt idx="156">
                  <c:v>0.905870020964361</c:v>
                </c:pt>
                <c:pt idx="157">
                  <c:v>0.916561844863731</c:v>
                </c:pt>
                <c:pt idx="158">
                  <c:v>0.915932914046122</c:v>
                </c:pt>
                <c:pt idx="159">
                  <c:v>0.895807127882599</c:v>
                </c:pt>
                <c:pt idx="160">
                  <c:v>0.884486373165618</c:v>
                </c:pt>
                <c:pt idx="161">
                  <c:v>0.884276729559748</c:v>
                </c:pt>
                <c:pt idx="162">
                  <c:v>0.869392033542977</c:v>
                </c:pt>
                <c:pt idx="163">
                  <c:v>0.869182389937107</c:v>
                </c:pt>
                <c:pt idx="164">
                  <c:v>0.868972746331237</c:v>
                </c:pt>
                <c:pt idx="165">
                  <c:v>0.888679245283019</c:v>
                </c:pt>
                <c:pt idx="166">
                  <c:v>0.870440251572327</c:v>
                </c:pt>
                <c:pt idx="167">
                  <c:v>0.876519916142558</c:v>
                </c:pt>
                <c:pt idx="168">
                  <c:v>0.911111111111111</c:v>
                </c:pt>
                <c:pt idx="169">
                  <c:v>0.918867924528302</c:v>
                </c:pt>
                <c:pt idx="170">
                  <c:v>0.928301886792453</c:v>
                </c:pt>
                <c:pt idx="171">
                  <c:v>0.908595387840671</c:v>
                </c:pt>
                <c:pt idx="172">
                  <c:v>0.918867924528302</c:v>
                </c:pt>
                <c:pt idx="173">
                  <c:v>0.927463312368973</c:v>
                </c:pt>
                <c:pt idx="174">
                  <c:v>0.929769392033543</c:v>
                </c:pt>
                <c:pt idx="175">
                  <c:v>0.948008385744234</c:v>
                </c:pt>
                <c:pt idx="176">
                  <c:v>0.957023060796646</c:v>
                </c:pt>
                <c:pt idx="177">
                  <c:v>0.956603773584906</c:v>
                </c:pt>
                <c:pt idx="178">
                  <c:v>0.954507337526205</c:v>
                </c:pt>
                <c:pt idx="179">
                  <c:v>0.946540880503145</c:v>
                </c:pt>
                <c:pt idx="180">
                  <c:v>0.965199161425577</c:v>
                </c:pt>
                <c:pt idx="181">
                  <c:v>0.966876310272537</c:v>
                </c:pt>
                <c:pt idx="182">
                  <c:v>0.968553459119497</c:v>
                </c:pt>
                <c:pt idx="183">
                  <c:v>0.954088050314465</c:v>
                </c:pt>
                <c:pt idx="184">
                  <c:v>0.986373165618449</c:v>
                </c:pt>
                <c:pt idx="185">
                  <c:v>0.976100628930817</c:v>
                </c:pt>
                <c:pt idx="186">
                  <c:v>0.985744234800839</c:v>
                </c:pt>
                <c:pt idx="187">
                  <c:v>0.980503144654088</c:v>
                </c:pt>
                <c:pt idx="188">
                  <c:v>0.975262054507337</c:v>
                </c:pt>
                <c:pt idx="189">
                  <c:v>0.987421383647799</c:v>
                </c:pt>
                <c:pt idx="190">
                  <c:v>0.971488469601677</c:v>
                </c:pt>
                <c:pt idx="191">
                  <c:v>1.00293501048218</c:v>
                </c:pt>
                <c:pt idx="192">
                  <c:v>1.008176100628931</c:v>
                </c:pt>
                <c:pt idx="193">
                  <c:v>1.00545073375262</c:v>
                </c:pt>
                <c:pt idx="194">
                  <c:v>1.011740041928721</c:v>
                </c:pt>
                <c:pt idx="195">
                  <c:v>1.00712788259958</c:v>
                </c:pt>
                <c:pt idx="196">
                  <c:v>1.010482180293501</c:v>
                </c:pt>
                <c:pt idx="197">
                  <c:v>1.025366876310272</c:v>
                </c:pt>
                <c:pt idx="198">
                  <c:v>1.032704402515723</c:v>
                </c:pt>
                <c:pt idx="199">
                  <c:v>1.027882599580713</c:v>
                </c:pt>
                <c:pt idx="200">
                  <c:v>1.028092243186583</c:v>
                </c:pt>
                <c:pt idx="201">
                  <c:v>1.00335429769392</c:v>
                </c:pt>
                <c:pt idx="202">
                  <c:v>1.026415094339623</c:v>
                </c:pt>
                <c:pt idx="203">
                  <c:v>1.023899371069182</c:v>
                </c:pt>
                <c:pt idx="204">
                  <c:v>1.026834381551362</c:v>
                </c:pt>
                <c:pt idx="205">
                  <c:v>1.029140461215933</c:v>
                </c:pt>
                <c:pt idx="206">
                  <c:v>1.021383647798742</c:v>
                </c:pt>
                <c:pt idx="207">
                  <c:v>1.011740041928721</c:v>
                </c:pt>
                <c:pt idx="208">
                  <c:v>1.024528301886792</c:v>
                </c:pt>
                <c:pt idx="209">
                  <c:v>1.022851153039832</c:v>
                </c:pt>
                <c:pt idx="210">
                  <c:v>1.016561844863732</c:v>
                </c:pt>
                <c:pt idx="211">
                  <c:v>1.037945492662473</c:v>
                </c:pt>
                <c:pt idx="212">
                  <c:v>1.042767295597484</c:v>
                </c:pt>
                <c:pt idx="213">
                  <c:v>1.069392033542977</c:v>
                </c:pt>
                <c:pt idx="214">
                  <c:v>1.055974842767295</c:v>
                </c:pt>
                <c:pt idx="215">
                  <c:v>1.047589098532494</c:v>
                </c:pt>
                <c:pt idx="216">
                  <c:v>1.037945492662473</c:v>
                </c:pt>
                <c:pt idx="217">
                  <c:v>1.039203354297694</c:v>
                </c:pt>
                <c:pt idx="218">
                  <c:v>1.026205450733753</c:v>
                </c:pt>
                <c:pt idx="219">
                  <c:v>1.022222222222222</c:v>
                </c:pt>
                <c:pt idx="220">
                  <c:v>1.020754716981132</c:v>
                </c:pt>
                <c:pt idx="221">
                  <c:v>0.992872117400419</c:v>
                </c:pt>
                <c:pt idx="222">
                  <c:v>0.99916142557652</c:v>
                </c:pt>
                <c:pt idx="223">
                  <c:v>1.023689727463312</c:v>
                </c:pt>
                <c:pt idx="224">
                  <c:v>1.026415094339623</c:v>
                </c:pt>
                <c:pt idx="225">
                  <c:v>1.011111111111111</c:v>
                </c:pt>
                <c:pt idx="226">
                  <c:v>0.976729559748428</c:v>
                </c:pt>
                <c:pt idx="227">
                  <c:v>0.989517819706499</c:v>
                </c:pt>
                <c:pt idx="228">
                  <c:v>0.970859538784067</c:v>
                </c:pt>
                <c:pt idx="229">
                  <c:v>0.958071278825996</c:v>
                </c:pt>
                <c:pt idx="230">
                  <c:v>0.942976939203354</c:v>
                </c:pt>
                <c:pt idx="231">
                  <c:v>0.974842767295597</c:v>
                </c:pt>
                <c:pt idx="232">
                  <c:v>0.997484276729559</c:v>
                </c:pt>
                <c:pt idx="233">
                  <c:v>1.00901467505241</c:v>
                </c:pt>
                <c:pt idx="234">
                  <c:v>1.00041928721174</c:v>
                </c:pt>
                <c:pt idx="235">
                  <c:v>1.00482180293501</c:v>
                </c:pt>
                <c:pt idx="236">
                  <c:v>1.011740041928721</c:v>
                </c:pt>
                <c:pt idx="237">
                  <c:v>1.012159329140461</c:v>
                </c:pt>
                <c:pt idx="238">
                  <c:v>1.016771488469601</c:v>
                </c:pt>
                <c:pt idx="239">
                  <c:v>1.027253668763103</c:v>
                </c:pt>
                <c:pt idx="240">
                  <c:v>1.027044025157233</c:v>
                </c:pt>
                <c:pt idx="241">
                  <c:v>1.010901467505241</c:v>
                </c:pt>
                <c:pt idx="242">
                  <c:v>1.018238993710692</c:v>
                </c:pt>
                <c:pt idx="243">
                  <c:v>1.008595387840671</c:v>
                </c:pt>
                <c:pt idx="244">
                  <c:v>1.010691823899371</c:v>
                </c:pt>
                <c:pt idx="245">
                  <c:v>1.020964360587002</c:v>
                </c:pt>
                <c:pt idx="246">
                  <c:v>1.021593291404612</c:v>
                </c:pt>
                <c:pt idx="247">
                  <c:v>1.021383647798742</c:v>
                </c:pt>
                <c:pt idx="248">
                  <c:v>1.015303983228512</c:v>
                </c:pt>
                <c:pt idx="249">
                  <c:v>1.013417190775681</c:v>
                </c:pt>
                <c:pt idx="250">
                  <c:v>1.023060796645702</c:v>
                </c:pt>
                <c:pt idx="251">
                  <c:v>1.018238993710692</c:v>
                </c:pt>
                <c:pt idx="252">
                  <c:v>1.029140461215933</c:v>
                </c:pt>
                <c:pt idx="253">
                  <c:v>1.034800838574423</c:v>
                </c:pt>
                <c:pt idx="254">
                  <c:v>1.032285115303983</c:v>
                </c:pt>
                <c:pt idx="255">
                  <c:v>1.023899371069182</c:v>
                </c:pt>
                <c:pt idx="256">
                  <c:v>1.011740041928721</c:v>
                </c:pt>
                <c:pt idx="257">
                  <c:v>1.00398322851153</c:v>
                </c:pt>
                <c:pt idx="258">
                  <c:v>0.99958071278826</c:v>
                </c:pt>
                <c:pt idx="259">
                  <c:v>1.010062893081761</c:v>
                </c:pt>
                <c:pt idx="260">
                  <c:v>1.039622641509434</c:v>
                </c:pt>
                <c:pt idx="261">
                  <c:v>1.034800838574423</c:v>
                </c:pt>
                <c:pt idx="262">
                  <c:v>1.032285115303983</c:v>
                </c:pt>
                <c:pt idx="263">
                  <c:v>1.023899371069182</c:v>
                </c:pt>
                <c:pt idx="264">
                  <c:v>1.011740041928721</c:v>
                </c:pt>
                <c:pt idx="265">
                  <c:v>1.00398322851153</c:v>
                </c:pt>
                <c:pt idx="266">
                  <c:v>0.99958071278826</c:v>
                </c:pt>
                <c:pt idx="267">
                  <c:v>1.010062893081761</c:v>
                </c:pt>
                <c:pt idx="268">
                  <c:v>1.039622641509434</c:v>
                </c:pt>
                <c:pt idx="269">
                  <c:v>1.043605870020964</c:v>
                </c:pt>
                <c:pt idx="270">
                  <c:v>1.053249475890985</c:v>
                </c:pt>
                <c:pt idx="271">
                  <c:v>1.061215932914046</c:v>
                </c:pt>
                <c:pt idx="272">
                  <c:v>1.050104821802935</c:v>
                </c:pt>
                <c:pt idx="273">
                  <c:v>1.043396226415094</c:v>
                </c:pt>
                <c:pt idx="274">
                  <c:v>1.058700209643606</c:v>
                </c:pt>
                <c:pt idx="275">
                  <c:v>1.067714884696017</c:v>
                </c:pt>
                <c:pt idx="276">
                  <c:v>1.065408805031446</c:v>
                </c:pt>
                <c:pt idx="277">
                  <c:v>1.072117400419287</c:v>
                </c:pt>
                <c:pt idx="278">
                  <c:v>1.079035639412998</c:v>
                </c:pt>
                <c:pt idx="279">
                  <c:v>1.051362683438155</c:v>
                </c:pt>
                <c:pt idx="280">
                  <c:v>1.067085953878407</c:v>
                </c:pt>
                <c:pt idx="281">
                  <c:v>1.09098532494759</c:v>
                </c:pt>
                <c:pt idx="282">
                  <c:v>1.085324947589098</c:v>
                </c:pt>
                <c:pt idx="283">
                  <c:v>1.081341719077568</c:v>
                </c:pt>
                <c:pt idx="284">
                  <c:v>1.079245283018868</c:v>
                </c:pt>
                <c:pt idx="285">
                  <c:v>1.085115303983229</c:v>
                </c:pt>
                <c:pt idx="286">
                  <c:v>1.093501048218029</c:v>
                </c:pt>
                <c:pt idx="287">
                  <c:v>1.09475890985325</c:v>
                </c:pt>
                <c:pt idx="288">
                  <c:v>1.082180293501048</c:v>
                </c:pt>
                <c:pt idx="289">
                  <c:v>1.086792452830188</c:v>
                </c:pt>
                <c:pt idx="290">
                  <c:v>1.082599580712788</c:v>
                </c:pt>
                <c:pt idx="291">
                  <c:v>1.081341719077568</c:v>
                </c:pt>
                <c:pt idx="292">
                  <c:v>1.0958071278826</c:v>
                </c:pt>
                <c:pt idx="293">
                  <c:v>1.1</c:v>
                </c:pt>
                <c:pt idx="294">
                  <c:v>1.104402515723271</c:v>
                </c:pt>
                <c:pt idx="295">
                  <c:v>1.071278825995807</c:v>
                </c:pt>
                <c:pt idx="296">
                  <c:v>1.073584905660377</c:v>
                </c:pt>
                <c:pt idx="297">
                  <c:v>1.075471698113207</c:v>
                </c:pt>
                <c:pt idx="298">
                  <c:v>1.088469601677149</c:v>
                </c:pt>
                <c:pt idx="299">
                  <c:v>1.10041928721174</c:v>
                </c:pt>
                <c:pt idx="300">
                  <c:v>1.079454926624738</c:v>
                </c:pt>
                <c:pt idx="301">
                  <c:v>1.09056603773585</c:v>
                </c:pt>
                <c:pt idx="302">
                  <c:v>1.10545073375262</c:v>
                </c:pt>
                <c:pt idx="303">
                  <c:v>1.092243186582809</c:v>
                </c:pt>
                <c:pt idx="304">
                  <c:v>1.084905660377358</c:v>
                </c:pt>
                <c:pt idx="305">
                  <c:v>1.087631027253668</c:v>
                </c:pt>
                <c:pt idx="306">
                  <c:v>1.087421383647798</c:v>
                </c:pt>
                <c:pt idx="307">
                  <c:v>1.060167714884696</c:v>
                </c:pt>
                <c:pt idx="308">
                  <c:v>1.067295597484276</c:v>
                </c:pt>
                <c:pt idx="309">
                  <c:v>1.061425576519916</c:v>
                </c:pt>
                <c:pt idx="310">
                  <c:v>1.033962264150943</c:v>
                </c:pt>
                <c:pt idx="311">
                  <c:v>1.00125786163522</c:v>
                </c:pt>
                <c:pt idx="312">
                  <c:v>1.037945492662473</c:v>
                </c:pt>
                <c:pt idx="313">
                  <c:v>1.050733752620545</c:v>
                </c:pt>
                <c:pt idx="314">
                  <c:v>1.076729559748428</c:v>
                </c:pt>
                <c:pt idx="315">
                  <c:v>1.068553459119496</c:v>
                </c:pt>
                <c:pt idx="316">
                  <c:v>1.070020964360587</c:v>
                </c:pt>
                <c:pt idx="317">
                  <c:v>1.087211740041929</c:v>
                </c:pt>
                <c:pt idx="318">
                  <c:v>1.075890985324947</c:v>
                </c:pt>
                <c:pt idx="319">
                  <c:v>1.075890985324947</c:v>
                </c:pt>
                <c:pt idx="320">
                  <c:v>1.082389937106918</c:v>
                </c:pt>
                <c:pt idx="321">
                  <c:v>1.093501048218029</c:v>
                </c:pt>
                <c:pt idx="322">
                  <c:v>1.089098532494759</c:v>
                </c:pt>
                <c:pt idx="323">
                  <c:v>1.10293501048218</c:v>
                </c:pt>
                <c:pt idx="324">
                  <c:v>1.107547169811321</c:v>
                </c:pt>
                <c:pt idx="325">
                  <c:v>1.109224318658281</c:v>
                </c:pt>
                <c:pt idx="326">
                  <c:v>1.124109014675052</c:v>
                </c:pt>
                <c:pt idx="327">
                  <c:v>1.118448637316562</c:v>
                </c:pt>
                <c:pt idx="328">
                  <c:v>1.128092243186583</c:v>
                </c:pt>
                <c:pt idx="329">
                  <c:v>1.125366876310272</c:v>
                </c:pt>
                <c:pt idx="330">
                  <c:v>1.111740041928721</c:v>
                </c:pt>
                <c:pt idx="331">
                  <c:v>1.116771488469602</c:v>
                </c:pt>
                <c:pt idx="332">
                  <c:v>1.121383647798742</c:v>
                </c:pt>
                <c:pt idx="333">
                  <c:v>1.114884696016771</c:v>
                </c:pt>
                <c:pt idx="334">
                  <c:v>1.087002096436059</c:v>
                </c:pt>
                <c:pt idx="335">
                  <c:v>1.10062893081761</c:v>
                </c:pt>
                <c:pt idx="336">
                  <c:v>1.132494758909853</c:v>
                </c:pt>
                <c:pt idx="337">
                  <c:v>1.139203354297694</c:v>
                </c:pt>
                <c:pt idx="338">
                  <c:v>1.142138364779874</c:v>
                </c:pt>
                <c:pt idx="339">
                  <c:v>1.152410901467506</c:v>
                </c:pt>
                <c:pt idx="340">
                  <c:v>1.173165618448637</c:v>
                </c:pt>
                <c:pt idx="341">
                  <c:v>1.175890985324947</c:v>
                </c:pt>
                <c:pt idx="342">
                  <c:v>1.179664570230608</c:v>
                </c:pt>
                <c:pt idx="343">
                  <c:v>1.177987421383648</c:v>
                </c:pt>
                <c:pt idx="344">
                  <c:v>1.168343815513627</c:v>
                </c:pt>
                <c:pt idx="345">
                  <c:v>1.158490566037736</c:v>
                </c:pt>
                <c:pt idx="346">
                  <c:v>1.128930817610063</c:v>
                </c:pt>
                <c:pt idx="347">
                  <c:v>1.123689727463312</c:v>
                </c:pt>
                <c:pt idx="348">
                  <c:v>1.132494758909853</c:v>
                </c:pt>
                <c:pt idx="349">
                  <c:v>1.145911949685535</c:v>
                </c:pt>
                <c:pt idx="350">
                  <c:v>1.125576519916142</c:v>
                </c:pt>
                <c:pt idx="351">
                  <c:v>1.131236897274633</c:v>
                </c:pt>
                <c:pt idx="352">
                  <c:v>1.110691823899371</c:v>
                </c:pt>
                <c:pt idx="353">
                  <c:v>1.110272536687631</c:v>
                </c:pt>
                <c:pt idx="354">
                  <c:v>1.111949685534591</c:v>
                </c:pt>
                <c:pt idx="355">
                  <c:v>1.120545073375262</c:v>
                </c:pt>
                <c:pt idx="356">
                  <c:v>1.132494758909853</c:v>
                </c:pt>
                <c:pt idx="357">
                  <c:v>1.112788259958071</c:v>
                </c:pt>
                <c:pt idx="358">
                  <c:v>1.086163522012579</c:v>
                </c:pt>
                <c:pt idx="359">
                  <c:v>1.091823899371069</c:v>
                </c:pt>
                <c:pt idx="360">
                  <c:v>1.10167714884696</c:v>
                </c:pt>
                <c:pt idx="361">
                  <c:v>1.111111111111111</c:v>
                </c:pt>
                <c:pt idx="362">
                  <c:v>1.121802935010482</c:v>
                </c:pt>
                <c:pt idx="363">
                  <c:v>1.146121593291405</c:v>
                </c:pt>
                <c:pt idx="364">
                  <c:v>1.116352201257862</c:v>
                </c:pt>
                <c:pt idx="365">
                  <c:v>1.123899371069182</c:v>
                </c:pt>
                <c:pt idx="366">
                  <c:v>1.127253668763103</c:v>
                </c:pt>
                <c:pt idx="367">
                  <c:v>1.109433962264151</c:v>
                </c:pt>
                <c:pt idx="368">
                  <c:v>1.120335429769392</c:v>
                </c:pt>
                <c:pt idx="369">
                  <c:v>1.10083857442348</c:v>
                </c:pt>
                <c:pt idx="370">
                  <c:v>1.115303983228512</c:v>
                </c:pt>
                <c:pt idx="371">
                  <c:v>1.082389937106918</c:v>
                </c:pt>
                <c:pt idx="372">
                  <c:v>1.087631027253668</c:v>
                </c:pt>
                <c:pt idx="373">
                  <c:v>1.10545073375262</c:v>
                </c:pt>
                <c:pt idx="374">
                  <c:v>1.063312368972746</c:v>
                </c:pt>
                <c:pt idx="375">
                  <c:v>1.060167714884696</c:v>
                </c:pt>
                <c:pt idx="376">
                  <c:v>1.077358490566038</c:v>
                </c:pt>
                <c:pt idx="377">
                  <c:v>1.073584905660377</c:v>
                </c:pt>
                <c:pt idx="378">
                  <c:v>1.09979035639413</c:v>
                </c:pt>
                <c:pt idx="379">
                  <c:v>1.084696016771488</c:v>
                </c:pt>
                <c:pt idx="380">
                  <c:v>1.070649895178197</c:v>
                </c:pt>
                <c:pt idx="381">
                  <c:v>1.054507337526206</c:v>
                </c:pt>
                <c:pt idx="382">
                  <c:v>1.069392033542977</c:v>
                </c:pt>
                <c:pt idx="383">
                  <c:v>1.082809224318658</c:v>
                </c:pt>
                <c:pt idx="384">
                  <c:v>1.10377358490566</c:v>
                </c:pt>
                <c:pt idx="385">
                  <c:v>1.122222222222222</c:v>
                </c:pt>
                <c:pt idx="386">
                  <c:v>1.133542976939204</c:v>
                </c:pt>
                <c:pt idx="387">
                  <c:v>1.125366876310272</c:v>
                </c:pt>
                <c:pt idx="388">
                  <c:v>1.113626834381551</c:v>
                </c:pt>
                <c:pt idx="389">
                  <c:v>1.124318658280922</c:v>
                </c:pt>
                <c:pt idx="390">
                  <c:v>1.10566037735849</c:v>
                </c:pt>
                <c:pt idx="391">
                  <c:v>1.064989517819706</c:v>
                </c:pt>
                <c:pt idx="392">
                  <c:v>1.054716981132075</c:v>
                </c:pt>
                <c:pt idx="393">
                  <c:v>1.071698113207547</c:v>
                </c:pt>
                <c:pt idx="394">
                  <c:v>1.062264150943396</c:v>
                </c:pt>
                <c:pt idx="395">
                  <c:v>1.064779874213837</c:v>
                </c:pt>
                <c:pt idx="396">
                  <c:v>1.043396226415094</c:v>
                </c:pt>
                <c:pt idx="397">
                  <c:v>1.061215932914046</c:v>
                </c:pt>
                <c:pt idx="398">
                  <c:v>1.075681341719078</c:v>
                </c:pt>
                <c:pt idx="399">
                  <c:v>1.104402515723271</c:v>
                </c:pt>
                <c:pt idx="400">
                  <c:v>1.104402515723271</c:v>
                </c:pt>
                <c:pt idx="401">
                  <c:v>1.097064989517819</c:v>
                </c:pt>
                <c:pt idx="402">
                  <c:v>1.106079664570231</c:v>
                </c:pt>
                <c:pt idx="403">
                  <c:v>1.073375262054507</c:v>
                </c:pt>
                <c:pt idx="404">
                  <c:v>1.070020964360587</c:v>
                </c:pt>
                <c:pt idx="405">
                  <c:v>1.070649895178197</c:v>
                </c:pt>
                <c:pt idx="406">
                  <c:v>1.051991614255765</c:v>
                </c:pt>
                <c:pt idx="407">
                  <c:v>1.019287211740042</c:v>
                </c:pt>
                <c:pt idx="408">
                  <c:v>1.028721174004193</c:v>
                </c:pt>
                <c:pt idx="409">
                  <c:v>0.950733752620545</c:v>
                </c:pt>
                <c:pt idx="410">
                  <c:v>0.979035639412998</c:v>
                </c:pt>
                <c:pt idx="411">
                  <c:v>0.889937106918239</c:v>
                </c:pt>
                <c:pt idx="412">
                  <c:v>0.964570230607966</c:v>
                </c:pt>
                <c:pt idx="413">
                  <c:v>0.892033542976939</c:v>
                </c:pt>
                <c:pt idx="414">
                  <c:v>0.941509433962264</c:v>
                </c:pt>
                <c:pt idx="415">
                  <c:v>0.958490566037736</c:v>
                </c:pt>
                <c:pt idx="416">
                  <c:v>0.981970649895178</c:v>
                </c:pt>
                <c:pt idx="417">
                  <c:v>0.963102725366876</c:v>
                </c:pt>
                <c:pt idx="418">
                  <c:v>0.968553459119497</c:v>
                </c:pt>
                <c:pt idx="419">
                  <c:v>0.916771488469602</c:v>
                </c:pt>
                <c:pt idx="420">
                  <c:v>0.89895178197065</c:v>
                </c:pt>
                <c:pt idx="421">
                  <c:v>0.912159329140461</c:v>
                </c:pt>
                <c:pt idx="422">
                  <c:v>0.943396226415094</c:v>
                </c:pt>
                <c:pt idx="423">
                  <c:v>0.947379454926625</c:v>
                </c:pt>
                <c:pt idx="424">
                  <c:v>0.918658280922432</c:v>
                </c:pt>
                <c:pt idx="425">
                  <c:v>0.930398322851153</c:v>
                </c:pt>
                <c:pt idx="426">
                  <c:v>0.958909853249476</c:v>
                </c:pt>
                <c:pt idx="427">
                  <c:v>0.950943396226415</c:v>
                </c:pt>
                <c:pt idx="428">
                  <c:v>0.971278825995807</c:v>
                </c:pt>
                <c:pt idx="429">
                  <c:v>0.957442348008386</c:v>
                </c:pt>
                <c:pt idx="430">
                  <c:v>0.933962264150943</c:v>
                </c:pt>
                <c:pt idx="431">
                  <c:v>0.892872117400419</c:v>
                </c:pt>
                <c:pt idx="432">
                  <c:v>0.921383647798742</c:v>
                </c:pt>
                <c:pt idx="433">
                  <c:v>0.90125786163522</c:v>
                </c:pt>
                <c:pt idx="434">
                  <c:v>0.864360587002096</c:v>
                </c:pt>
                <c:pt idx="435">
                  <c:v>0.859958071278826</c:v>
                </c:pt>
                <c:pt idx="436">
                  <c:v>0.866247379454927</c:v>
                </c:pt>
                <c:pt idx="437">
                  <c:v>0.887002096436059</c:v>
                </c:pt>
                <c:pt idx="438">
                  <c:v>0.909853249475891</c:v>
                </c:pt>
                <c:pt idx="439">
                  <c:v>0.905031446540881</c:v>
                </c:pt>
                <c:pt idx="440">
                  <c:v>0.876310272536688</c:v>
                </c:pt>
                <c:pt idx="441">
                  <c:v>0.885534591194969</c:v>
                </c:pt>
                <c:pt idx="442">
                  <c:v>0.855136268343815</c:v>
                </c:pt>
                <c:pt idx="443">
                  <c:v>0.822851153039832</c:v>
                </c:pt>
                <c:pt idx="444">
                  <c:v>0.845911949685535</c:v>
                </c:pt>
                <c:pt idx="445">
                  <c:v>0.861006289308176</c:v>
                </c:pt>
                <c:pt idx="446">
                  <c:v>0.884067085953878</c:v>
                </c:pt>
                <c:pt idx="447">
                  <c:v>0.864989517819707</c:v>
                </c:pt>
                <c:pt idx="448">
                  <c:v>0.887840670859539</c:v>
                </c:pt>
                <c:pt idx="449">
                  <c:v>0.852410901467505</c:v>
                </c:pt>
                <c:pt idx="450">
                  <c:v>0.826624737945493</c:v>
                </c:pt>
                <c:pt idx="451">
                  <c:v>0.843186582809224</c:v>
                </c:pt>
                <c:pt idx="452">
                  <c:v>0.861635220125786</c:v>
                </c:pt>
                <c:pt idx="453">
                  <c:v>0.888888888888889</c:v>
                </c:pt>
                <c:pt idx="454">
                  <c:v>0.877568134171908</c:v>
                </c:pt>
                <c:pt idx="455">
                  <c:v>0.919077568134172</c:v>
                </c:pt>
                <c:pt idx="456">
                  <c:v>0.826624737945493</c:v>
                </c:pt>
                <c:pt idx="457">
                  <c:v>0.843186582809224</c:v>
                </c:pt>
                <c:pt idx="458">
                  <c:v>0.861635220125786</c:v>
                </c:pt>
                <c:pt idx="459">
                  <c:v>0.888888888888889</c:v>
                </c:pt>
                <c:pt idx="460">
                  <c:v>0.877568134171908</c:v>
                </c:pt>
                <c:pt idx="461">
                  <c:v>0.919077568134172</c:v>
                </c:pt>
                <c:pt idx="462">
                  <c:v>0.916981132075472</c:v>
                </c:pt>
                <c:pt idx="463">
                  <c:v>0.938993710691824</c:v>
                </c:pt>
                <c:pt idx="464">
                  <c:v>0.92</c:v>
                </c:pt>
                <c:pt idx="465">
                  <c:v>0.93</c:v>
                </c:pt>
                <c:pt idx="466">
                  <c:v>0.91</c:v>
                </c:pt>
              </c:numCache>
            </c:numRef>
          </c:val>
        </c:ser>
        <c:ser>
          <c:idx val="5"/>
          <c:order val="4"/>
          <c:tx>
            <c:strRef>
              <c:f>'Index Values'!$Q$8</c:f>
              <c:strCache>
                <c:ptCount val="1"/>
                <c:pt idx="0">
                  <c:v>Russia RTS</c:v>
                </c:pt>
              </c:strCache>
            </c:strRef>
          </c:tx>
          <c:spPr>
            <a:ln>
              <a:solidFill>
                <a:srgbClr val="CCCCFF"/>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Values'!$Q$9:$Q$1257</c:f>
              <c:numCache>
                <c:formatCode>0%</c:formatCode>
                <c:ptCount val="467"/>
                <c:pt idx="0">
                  <c:v>1.0</c:v>
                </c:pt>
                <c:pt idx="1">
                  <c:v>1.0</c:v>
                </c:pt>
                <c:pt idx="2">
                  <c:v>1.0</c:v>
                </c:pt>
                <c:pt idx="3">
                  <c:v>1.0</c:v>
                </c:pt>
                <c:pt idx="4">
                  <c:v>1.0</c:v>
                </c:pt>
                <c:pt idx="5">
                  <c:v>1.0</c:v>
                </c:pt>
                <c:pt idx="6">
                  <c:v>1.075072164805727</c:v>
                </c:pt>
                <c:pt idx="7">
                  <c:v>1.063110458878175</c:v>
                </c:pt>
                <c:pt idx="8">
                  <c:v>1.06494486401174</c:v>
                </c:pt>
                <c:pt idx="9">
                  <c:v>1.081198385723482</c:v>
                </c:pt>
                <c:pt idx="10">
                  <c:v>1.079357058306394</c:v>
                </c:pt>
                <c:pt idx="11">
                  <c:v>1.094475325520383</c:v>
                </c:pt>
                <c:pt idx="12">
                  <c:v>1.094184589612422</c:v>
                </c:pt>
                <c:pt idx="13">
                  <c:v>1.077778777663175</c:v>
                </c:pt>
                <c:pt idx="14">
                  <c:v>1.05931012522411</c:v>
                </c:pt>
                <c:pt idx="15">
                  <c:v>1.031046441600155</c:v>
                </c:pt>
                <c:pt idx="16">
                  <c:v>1.028595953233053</c:v>
                </c:pt>
                <c:pt idx="17">
                  <c:v>0.999806176061359</c:v>
                </c:pt>
                <c:pt idx="18">
                  <c:v>1.001211399616506</c:v>
                </c:pt>
                <c:pt idx="19">
                  <c:v>1.011331778126968</c:v>
                </c:pt>
                <c:pt idx="20">
                  <c:v>1.020213067886835</c:v>
                </c:pt>
                <c:pt idx="21">
                  <c:v>1.018122538262922</c:v>
                </c:pt>
                <c:pt idx="22">
                  <c:v>1.037477242992918</c:v>
                </c:pt>
                <c:pt idx="23">
                  <c:v>1.043291961152145</c:v>
                </c:pt>
                <c:pt idx="24">
                  <c:v>1.012737001682115</c:v>
                </c:pt>
                <c:pt idx="25">
                  <c:v>0.976831117048892</c:v>
                </c:pt>
                <c:pt idx="26">
                  <c:v>0.952049342036951</c:v>
                </c:pt>
                <c:pt idx="27">
                  <c:v>0.962418922754238</c:v>
                </c:pt>
                <c:pt idx="28">
                  <c:v>0.960196869743391</c:v>
                </c:pt>
                <c:pt idx="29">
                  <c:v>0.963540332684946</c:v>
                </c:pt>
                <c:pt idx="30">
                  <c:v>0.944081793702106</c:v>
                </c:pt>
                <c:pt idx="31">
                  <c:v>0.952499290465939</c:v>
                </c:pt>
                <c:pt idx="32">
                  <c:v>0.98169056008196</c:v>
                </c:pt>
                <c:pt idx="33">
                  <c:v>0.984327950104181</c:v>
                </c:pt>
                <c:pt idx="34">
                  <c:v>0.976630370826728</c:v>
                </c:pt>
                <c:pt idx="35">
                  <c:v>0.985130934992835</c:v>
                </c:pt>
                <c:pt idx="36">
                  <c:v>0.985130934992835</c:v>
                </c:pt>
                <c:pt idx="37">
                  <c:v>0.985130934992835</c:v>
                </c:pt>
                <c:pt idx="38">
                  <c:v>0.970144191165782</c:v>
                </c:pt>
                <c:pt idx="39">
                  <c:v>0.950505672811347</c:v>
                </c:pt>
                <c:pt idx="40">
                  <c:v>0.962370466769578</c:v>
                </c:pt>
                <c:pt idx="41">
                  <c:v>0.989727331252033</c:v>
                </c:pt>
                <c:pt idx="42">
                  <c:v>1.000699150635812</c:v>
                </c:pt>
                <c:pt idx="43">
                  <c:v>1.010791840012183</c:v>
                </c:pt>
                <c:pt idx="44">
                  <c:v>1.017859491489052</c:v>
                </c:pt>
                <c:pt idx="45">
                  <c:v>1.044025723205571</c:v>
                </c:pt>
                <c:pt idx="46">
                  <c:v>1.044025723205571</c:v>
                </c:pt>
                <c:pt idx="47">
                  <c:v>1.04021154498446</c:v>
                </c:pt>
                <c:pt idx="48">
                  <c:v>1.039311648126484</c:v>
                </c:pt>
                <c:pt idx="49">
                  <c:v>1.041139130976527</c:v>
                </c:pt>
                <c:pt idx="50">
                  <c:v>1.062349007690657</c:v>
                </c:pt>
                <c:pt idx="51">
                  <c:v>1.048310616706239</c:v>
                </c:pt>
                <c:pt idx="52">
                  <c:v>1.063809609513986</c:v>
                </c:pt>
                <c:pt idx="53">
                  <c:v>1.08227133966953</c:v>
                </c:pt>
                <c:pt idx="54">
                  <c:v>1.079045555547864</c:v>
                </c:pt>
                <c:pt idx="55">
                  <c:v>1.069292058064114</c:v>
                </c:pt>
                <c:pt idx="56">
                  <c:v>1.056056651968352</c:v>
                </c:pt>
                <c:pt idx="57">
                  <c:v>1.055620548106409</c:v>
                </c:pt>
                <c:pt idx="58">
                  <c:v>1.048435217809651</c:v>
                </c:pt>
                <c:pt idx="59">
                  <c:v>1.048753642851704</c:v>
                </c:pt>
                <c:pt idx="60">
                  <c:v>1.05209710579326</c:v>
                </c:pt>
                <c:pt idx="61">
                  <c:v>1.074040744560816</c:v>
                </c:pt>
                <c:pt idx="62">
                  <c:v>1.081461432497352</c:v>
                </c:pt>
                <c:pt idx="63">
                  <c:v>1.088515239407176</c:v>
                </c:pt>
                <c:pt idx="64">
                  <c:v>1.113373159537868</c:v>
                </c:pt>
                <c:pt idx="65">
                  <c:v>1.117568063352739</c:v>
                </c:pt>
                <c:pt idx="66">
                  <c:v>1.126110161219984</c:v>
                </c:pt>
                <c:pt idx="67">
                  <c:v>1.130630412360429</c:v>
                </c:pt>
                <c:pt idx="68">
                  <c:v>1.117173493191934</c:v>
                </c:pt>
                <c:pt idx="69">
                  <c:v>1.108146835478088</c:v>
                </c:pt>
                <c:pt idx="70">
                  <c:v>1.129585147548473</c:v>
                </c:pt>
                <c:pt idx="71">
                  <c:v>1.141089982763514</c:v>
                </c:pt>
                <c:pt idx="72">
                  <c:v>1.138009566595829</c:v>
                </c:pt>
                <c:pt idx="73">
                  <c:v>1.15838184700369</c:v>
                </c:pt>
                <c:pt idx="74">
                  <c:v>1.160361620091236</c:v>
                </c:pt>
                <c:pt idx="75">
                  <c:v>1.137033524619102</c:v>
                </c:pt>
                <c:pt idx="76">
                  <c:v>1.108721385010487</c:v>
                </c:pt>
                <c:pt idx="77">
                  <c:v>1.121015360547138</c:v>
                </c:pt>
                <c:pt idx="78">
                  <c:v>1.11464685970608</c:v>
                </c:pt>
                <c:pt idx="79">
                  <c:v>1.09617128498349</c:v>
                </c:pt>
                <c:pt idx="80">
                  <c:v>1.109635126435509</c:v>
                </c:pt>
                <c:pt idx="81">
                  <c:v>1.125632523656904</c:v>
                </c:pt>
                <c:pt idx="82">
                  <c:v>1.110050463446882</c:v>
                </c:pt>
                <c:pt idx="83">
                  <c:v>1.082022137462706</c:v>
                </c:pt>
                <c:pt idx="84">
                  <c:v>1.099777794698915</c:v>
                </c:pt>
                <c:pt idx="85">
                  <c:v>1.088764441614</c:v>
                </c:pt>
                <c:pt idx="86">
                  <c:v>1.088764441614</c:v>
                </c:pt>
                <c:pt idx="87">
                  <c:v>1.05068495995459</c:v>
                </c:pt>
                <c:pt idx="88">
                  <c:v>1.026346211088114</c:v>
                </c:pt>
                <c:pt idx="89">
                  <c:v>1.004056458144412</c:v>
                </c:pt>
                <c:pt idx="90">
                  <c:v>0.948290542084023</c:v>
                </c:pt>
                <c:pt idx="91">
                  <c:v>0.948290542084023</c:v>
                </c:pt>
                <c:pt idx="92">
                  <c:v>0.983338063560407</c:v>
                </c:pt>
                <c:pt idx="93">
                  <c:v>1.028208305355771</c:v>
                </c:pt>
                <c:pt idx="94">
                  <c:v>1.021749814828916</c:v>
                </c:pt>
                <c:pt idx="95">
                  <c:v>0.997971770927794</c:v>
                </c:pt>
                <c:pt idx="96">
                  <c:v>0.984847121368397</c:v>
                </c:pt>
                <c:pt idx="97">
                  <c:v>0.996075065242522</c:v>
                </c:pt>
                <c:pt idx="98">
                  <c:v>0.955192058756343</c:v>
                </c:pt>
                <c:pt idx="99">
                  <c:v>0.902139677836925</c:v>
                </c:pt>
                <c:pt idx="100">
                  <c:v>0.898450100719225</c:v>
                </c:pt>
                <c:pt idx="101">
                  <c:v>0.907995929697289</c:v>
                </c:pt>
                <c:pt idx="102">
                  <c:v>0.849066530066938</c:v>
                </c:pt>
                <c:pt idx="103">
                  <c:v>0.903531056825026</c:v>
                </c:pt>
                <c:pt idx="104">
                  <c:v>0.940461439419636</c:v>
                </c:pt>
                <c:pt idx="105">
                  <c:v>0.946206934743633</c:v>
                </c:pt>
                <c:pt idx="106">
                  <c:v>0.958452454295623</c:v>
                </c:pt>
                <c:pt idx="107">
                  <c:v>0.951031766359087</c:v>
                </c:pt>
                <c:pt idx="108">
                  <c:v>0.957954049881975</c:v>
                </c:pt>
                <c:pt idx="109">
                  <c:v>0.964357162140647</c:v>
                </c:pt>
                <c:pt idx="110">
                  <c:v>0.941942808093534</c:v>
                </c:pt>
                <c:pt idx="111">
                  <c:v>0.92815361931594</c:v>
                </c:pt>
                <c:pt idx="112">
                  <c:v>0.910702542554738</c:v>
                </c:pt>
                <c:pt idx="113">
                  <c:v>0.923813347547089</c:v>
                </c:pt>
                <c:pt idx="114">
                  <c:v>0.940696797059414</c:v>
                </c:pt>
                <c:pt idx="115">
                  <c:v>0.939208506101993</c:v>
                </c:pt>
                <c:pt idx="116">
                  <c:v>0.939208506101993</c:v>
                </c:pt>
                <c:pt idx="117">
                  <c:v>0.966745349956044</c:v>
                </c:pt>
                <c:pt idx="118">
                  <c:v>0.970248025418625</c:v>
                </c:pt>
                <c:pt idx="119">
                  <c:v>0.969576563916905</c:v>
                </c:pt>
                <c:pt idx="120">
                  <c:v>0.975647406566478</c:v>
                </c:pt>
                <c:pt idx="121">
                  <c:v>1.009234326219533</c:v>
                </c:pt>
                <c:pt idx="122">
                  <c:v>0.993299229549844</c:v>
                </c:pt>
                <c:pt idx="123">
                  <c:v>0.981870539453555</c:v>
                </c:pt>
                <c:pt idx="124">
                  <c:v>0.971175611410692</c:v>
                </c:pt>
                <c:pt idx="125">
                  <c:v>0.96057759533715</c:v>
                </c:pt>
                <c:pt idx="126">
                  <c:v>0.971487114169222</c:v>
                </c:pt>
                <c:pt idx="127">
                  <c:v>0.938696257121299</c:v>
                </c:pt>
                <c:pt idx="128">
                  <c:v>0.927136043638075</c:v>
                </c:pt>
                <c:pt idx="129">
                  <c:v>0.892088522161691</c:v>
                </c:pt>
                <c:pt idx="130">
                  <c:v>0.911422460041118</c:v>
                </c:pt>
                <c:pt idx="131">
                  <c:v>0.912356968316708</c:v>
                </c:pt>
                <c:pt idx="132">
                  <c:v>0.937041831359329</c:v>
                </c:pt>
                <c:pt idx="133">
                  <c:v>0.936384214424655</c:v>
                </c:pt>
                <c:pt idx="134">
                  <c:v>0.938723946255391</c:v>
                </c:pt>
                <c:pt idx="135">
                  <c:v>0.941049833519082</c:v>
                </c:pt>
                <c:pt idx="136">
                  <c:v>0.959719232180312</c:v>
                </c:pt>
                <c:pt idx="137">
                  <c:v>0.97577200766989</c:v>
                </c:pt>
                <c:pt idx="138">
                  <c:v>0.977523345401181</c:v>
                </c:pt>
                <c:pt idx="139">
                  <c:v>0.971424813617516</c:v>
                </c:pt>
                <c:pt idx="140">
                  <c:v>0.962142031413323</c:v>
                </c:pt>
                <c:pt idx="141">
                  <c:v>0.965603173174767</c:v>
                </c:pt>
                <c:pt idx="142">
                  <c:v>0.961110611168412</c:v>
                </c:pt>
                <c:pt idx="143">
                  <c:v>0.981226767085926</c:v>
                </c:pt>
                <c:pt idx="144">
                  <c:v>0.998823211801109</c:v>
                </c:pt>
                <c:pt idx="145">
                  <c:v>1.003170405853483</c:v>
                </c:pt>
                <c:pt idx="146">
                  <c:v>1.015969708087304</c:v>
                </c:pt>
                <c:pt idx="147">
                  <c:v>1.025411702812524</c:v>
                </c:pt>
                <c:pt idx="148">
                  <c:v>1.021009130491967</c:v>
                </c:pt>
                <c:pt idx="149">
                  <c:v>1.040889928769703</c:v>
                </c:pt>
                <c:pt idx="150">
                  <c:v>1.024311059732385</c:v>
                </c:pt>
                <c:pt idx="151">
                  <c:v>1.054374537072289</c:v>
                </c:pt>
                <c:pt idx="152">
                  <c:v>1.050560358851178</c:v>
                </c:pt>
                <c:pt idx="153">
                  <c:v>1.054817563217755</c:v>
                </c:pt>
                <c:pt idx="154">
                  <c:v>1.050712649088681</c:v>
                </c:pt>
                <c:pt idx="155">
                  <c:v>1.045160977703325</c:v>
                </c:pt>
                <c:pt idx="156">
                  <c:v>1.052574743356338</c:v>
                </c:pt>
                <c:pt idx="157">
                  <c:v>1.033427707132029</c:v>
                </c:pt>
                <c:pt idx="158">
                  <c:v>1.01111718733776</c:v>
                </c:pt>
                <c:pt idx="159">
                  <c:v>1.002125141041527</c:v>
                </c:pt>
                <c:pt idx="160">
                  <c:v>1.00052609354774</c:v>
                </c:pt>
                <c:pt idx="161">
                  <c:v>1.000920663708544</c:v>
                </c:pt>
                <c:pt idx="162">
                  <c:v>1.013761499643502</c:v>
                </c:pt>
                <c:pt idx="163">
                  <c:v>1.009518139843972</c:v>
                </c:pt>
                <c:pt idx="164">
                  <c:v>1.000768373471041</c:v>
                </c:pt>
                <c:pt idx="165">
                  <c:v>0.986446168862184</c:v>
                </c:pt>
                <c:pt idx="166">
                  <c:v>0.987055329812199</c:v>
                </c:pt>
                <c:pt idx="167">
                  <c:v>0.966946096178207</c:v>
                </c:pt>
                <c:pt idx="168">
                  <c:v>0.959296972885416</c:v>
                </c:pt>
                <c:pt idx="169">
                  <c:v>0.975702784834661</c:v>
                </c:pt>
                <c:pt idx="170">
                  <c:v>0.983981835928036</c:v>
                </c:pt>
                <c:pt idx="171">
                  <c:v>0.987886003834945</c:v>
                </c:pt>
                <c:pt idx="172">
                  <c:v>0.983801856556441</c:v>
                </c:pt>
                <c:pt idx="173">
                  <c:v>1.003724188535314</c:v>
                </c:pt>
                <c:pt idx="174">
                  <c:v>1.007635278725746</c:v>
                </c:pt>
                <c:pt idx="175">
                  <c:v>1.015928174386167</c:v>
                </c:pt>
                <c:pt idx="176">
                  <c:v>1.017402620776542</c:v>
                </c:pt>
                <c:pt idx="177">
                  <c:v>1.006133143201279</c:v>
                </c:pt>
                <c:pt idx="178">
                  <c:v>1.016267366278788</c:v>
                </c:pt>
                <c:pt idx="179">
                  <c:v>1.032804701614969</c:v>
                </c:pt>
                <c:pt idx="180">
                  <c:v>1.029405860405231</c:v>
                </c:pt>
                <c:pt idx="181">
                  <c:v>1.04057150372765</c:v>
                </c:pt>
                <c:pt idx="182">
                  <c:v>1.033642297921238</c:v>
                </c:pt>
                <c:pt idx="183">
                  <c:v>1.027612988972803</c:v>
                </c:pt>
                <c:pt idx="184">
                  <c:v>1.013339240348606</c:v>
                </c:pt>
                <c:pt idx="185">
                  <c:v>1.013546908854293</c:v>
                </c:pt>
                <c:pt idx="186">
                  <c:v>1.015575137926499</c:v>
                </c:pt>
                <c:pt idx="187">
                  <c:v>1.023258872636906</c:v>
                </c:pt>
                <c:pt idx="188">
                  <c:v>1.022428198614159</c:v>
                </c:pt>
                <c:pt idx="189">
                  <c:v>1.022511266016434</c:v>
                </c:pt>
                <c:pt idx="190">
                  <c:v>1.030499581201847</c:v>
                </c:pt>
                <c:pt idx="191">
                  <c:v>1.029938876236493</c:v>
                </c:pt>
                <c:pt idx="192">
                  <c:v>1.027045361723926</c:v>
                </c:pt>
                <c:pt idx="193">
                  <c:v>1.034832930687175</c:v>
                </c:pt>
                <c:pt idx="194">
                  <c:v>1.043644997611812</c:v>
                </c:pt>
                <c:pt idx="195">
                  <c:v>1.060431535154817</c:v>
                </c:pt>
                <c:pt idx="196">
                  <c:v>1.06781761167374</c:v>
                </c:pt>
                <c:pt idx="197">
                  <c:v>1.08600937277189</c:v>
                </c:pt>
                <c:pt idx="198">
                  <c:v>1.092578619835111</c:v>
                </c:pt>
                <c:pt idx="199">
                  <c:v>1.096690456247707</c:v>
                </c:pt>
                <c:pt idx="200">
                  <c:v>1.08461799378379</c:v>
                </c:pt>
                <c:pt idx="201">
                  <c:v>1.099459369656863</c:v>
                </c:pt>
                <c:pt idx="202">
                  <c:v>1.089705872173112</c:v>
                </c:pt>
                <c:pt idx="203">
                  <c:v>1.099833172967098</c:v>
                </c:pt>
                <c:pt idx="204">
                  <c:v>1.098524861381273</c:v>
                </c:pt>
                <c:pt idx="205">
                  <c:v>1.095036030485737</c:v>
                </c:pt>
                <c:pt idx="206">
                  <c:v>1.095825170807346</c:v>
                </c:pt>
                <c:pt idx="207">
                  <c:v>1.08720692782135</c:v>
                </c:pt>
                <c:pt idx="208">
                  <c:v>1.077619565142149</c:v>
                </c:pt>
                <c:pt idx="209">
                  <c:v>1.110929593454288</c:v>
                </c:pt>
                <c:pt idx="210">
                  <c:v>1.113594672610601</c:v>
                </c:pt>
                <c:pt idx="211">
                  <c:v>1.121749122600564</c:v>
                </c:pt>
                <c:pt idx="212">
                  <c:v>1.114342279231073</c:v>
                </c:pt>
                <c:pt idx="213">
                  <c:v>1.095915160493144</c:v>
                </c:pt>
                <c:pt idx="214">
                  <c:v>1.096102062148262</c:v>
                </c:pt>
                <c:pt idx="215">
                  <c:v>1.09866330705173</c:v>
                </c:pt>
                <c:pt idx="216">
                  <c:v>1.107814565868989</c:v>
                </c:pt>
                <c:pt idx="217">
                  <c:v>1.110431189040641</c:v>
                </c:pt>
                <c:pt idx="218">
                  <c:v>1.109316701393456</c:v>
                </c:pt>
                <c:pt idx="219">
                  <c:v>1.109316701393456</c:v>
                </c:pt>
                <c:pt idx="220">
                  <c:v>1.109316701393456</c:v>
                </c:pt>
                <c:pt idx="221">
                  <c:v>1.127238493434214</c:v>
                </c:pt>
                <c:pt idx="222">
                  <c:v>1.148718339205738</c:v>
                </c:pt>
                <c:pt idx="223">
                  <c:v>1.133191657263898</c:v>
                </c:pt>
                <c:pt idx="224">
                  <c:v>1.127896110368888</c:v>
                </c:pt>
                <c:pt idx="225">
                  <c:v>1.115159108686774</c:v>
                </c:pt>
                <c:pt idx="226">
                  <c:v>1.114093077024249</c:v>
                </c:pt>
                <c:pt idx="227">
                  <c:v>1.085504046074719</c:v>
                </c:pt>
                <c:pt idx="228">
                  <c:v>1.08725538380601</c:v>
                </c:pt>
                <c:pt idx="229">
                  <c:v>1.106617010819529</c:v>
                </c:pt>
                <c:pt idx="230">
                  <c:v>1.108243747447408</c:v>
                </c:pt>
                <c:pt idx="231">
                  <c:v>1.107773032167852</c:v>
                </c:pt>
                <c:pt idx="232">
                  <c:v>1.089193623192419</c:v>
                </c:pt>
                <c:pt idx="233">
                  <c:v>1.107911477838309</c:v>
                </c:pt>
                <c:pt idx="234">
                  <c:v>1.120406199597123</c:v>
                </c:pt>
                <c:pt idx="235">
                  <c:v>1.109282089975842</c:v>
                </c:pt>
                <c:pt idx="236">
                  <c:v>1.100165442576197</c:v>
                </c:pt>
                <c:pt idx="237">
                  <c:v>1.105730958528599</c:v>
                </c:pt>
                <c:pt idx="238">
                  <c:v>1.130900381417822</c:v>
                </c:pt>
                <c:pt idx="239">
                  <c:v>1.153058610974588</c:v>
                </c:pt>
                <c:pt idx="240">
                  <c:v>1.16803843251812</c:v>
                </c:pt>
                <c:pt idx="241">
                  <c:v>1.184707291241235</c:v>
                </c:pt>
                <c:pt idx="242">
                  <c:v>1.191954922089699</c:v>
                </c:pt>
                <c:pt idx="243">
                  <c:v>1.172842497283004</c:v>
                </c:pt>
                <c:pt idx="244">
                  <c:v>1.184790358643509</c:v>
                </c:pt>
                <c:pt idx="245">
                  <c:v>1.185738711486145</c:v>
                </c:pt>
                <c:pt idx="246">
                  <c:v>1.201362305397304</c:v>
                </c:pt>
                <c:pt idx="247">
                  <c:v>1.208492257425879</c:v>
                </c:pt>
                <c:pt idx="248">
                  <c:v>1.21673669710164</c:v>
                </c:pt>
                <c:pt idx="249">
                  <c:v>1.2074400703304</c:v>
                </c:pt>
                <c:pt idx="250">
                  <c:v>1.207156256705962</c:v>
                </c:pt>
                <c:pt idx="251">
                  <c:v>1.20424889762635</c:v>
                </c:pt>
                <c:pt idx="252">
                  <c:v>1.215407618665245</c:v>
                </c:pt>
                <c:pt idx="253">
                  <c:v>1.221118502571628</c:v>
                </c:pt>
                <c:pt idx="254">
                  <c:v>1.222136078249493</c:v>
                </c:pt>
                <c:pt idx="255">
                  <c:v>1.224946525359786</c:v>
                </c:pt>
                <c:pt idx="256">
                  <c:v>1.221360782494929</c:v>
                </c:pt>
                <c:pt idx="257">
                  <c:v>1.22483576882342</c:v>
                </c:pt>
                <c:pt idx="258">
                  <c:v>1.22373512574328</c:v>
                </c:pt>
                <c:pt idx="259">
                  <c:v>1.22543800748991</c:v>
                </c:pt>
                <c:pt idx="260">
                  <c:v>1.22543800748991</c:v>
                </c:pt>
                <c:pt idx="261">
                  <c:v>1.22543800748991</c:v>
                </c:pt>
                <c:pt idx="262">
                  <c:v>1.22543800748991</c:v>
                </c:pt>
                <c:pt idx="263">
                  <c:v>1.22543800748991</c:v>
                </c:pt>
                <c:pt idx="264">
                  <c:v>1.22543800748991</c:v>
                </c:pt>
                <c:pt idx="265">
                  <c:v>1.22543800748991</c:v>
                </c:pt>
                <c:pt idx="266">
                  <c:v>1.22543800748991</c:v>
                </c:pt>
                <c:pt idx="267">
                  <c:v>1.24755470334554</c:v>
                </c:pt>
                <c:pt idx="268">
                  <c:v>1.293733256726729</c:v>
                </c:pt>
                <c:pt idx="269">
                  <c:v>1.300101757567786</c:v>
                </c:pt>
                <c:pt idx="270">
                  <c:v>1.294529319331861</c:v>
                </c:pt>
                <c:pt idx="271">
                  <c:v>1.316348356996006</c:v>
                </c:pt>
                <c:pt idx="272">
                  <c:v>1.315884563999972</c:v>
                </c:pt>
                <c:pt idx="273">
                  <c:v>1.317137497317615</c:v>
                </c:pt>
                <c:pt idx="274">
                  <c:v>1.29340098711763</c:v>
                </c:pt>
                <c:pt idx="275">
                  <c:v>1.304684309259938</c:v>
                </c:pt>
                <c:pt idx="276">
                  <c:v>1.288693834322066</c:v>
                </c:pt>
                <c:pt idx="277">
                  <c:v>1.289849855670388</c:v>
                </c:pt>
                <c:pt idx="278">
                  <c:v>1.311717349319194</c:v>
                </c:pt>
                <c:pt idx="279">
                  <c:v>1.323180650833097</c:v>
                </c:pt>
                <c:pt idx="280">
                  <c:v>1.305217325091201</c:v>
                </c:pt>
                <c:pt idx="281">
                  <c:v>1.294681609569364</c:v>
                </c:pt>
                <c:pt idx="282">
                  <c:v>1.322163075155232</c:v>
                </c:pt>
                <c:pt idx="283">
                  <c:v>1.336955995043645</c:v>
                </c:pt>
                <c:pt idx="284">
                  <c:v>1.327050207322391</c:v>
                </c:pt>
                <c:pt idx="285">
                  <c:v>1.335017755657236</c:v>
                </c:pt>
                <c:pt idx="286">
                  <c:v>1.339565695931774</c:v>
                </c:pt>
                <c:pt idx="287">
                  <c:v>1.322502267047854</c:v>
                </c:pt>
                <c:pt idx="288">
                  <c:v>1.315427693287462</c:v>
                </c:pt>
                <c:pt idx="289">
                  <c:v>1.278490388409328</c:v>
                </c:pt>
                <c:pt idx="290">
                  <c:v>1.302704536172393</c:v>
                </c:pt>
                <c:pt idx="291">
                  <c:v>1.301084721828037</c:v>
                </c:pt>
                <c:pt idx="292">
                  <c:v>1.291691183087477</c:v>
                </c:pt>
                <c:pt idx="293">
                  <c:v>1.299617197721184</c:v>
                </c:pt>
                <c:pt idx="294">
                  <c:v>1.295567661860294</c:v>
                </c:pt>
                <c:pt idx="295">
                  <c:v>1.293359453416493</c:v>
                </c:pt>
                <c:pt idx="296">
                  <c:v>1.307847792829899</c:v>
                </c:pt>
                <c:pt idx="297">
                  <c:v>1.29776202573705</c:v>
                </c:pt>
                <c:pt idx="298">
                  <c:v>1.29776202573705</c:v>
                </c:pt>
                <c:pt idx="299">
                  <c:v>1.31602300967043</c:v>
                </c:pt>
                <c:pt idx="300">
                  <c:v>1.337952803870941</c:v>
                </c:pt>
                <c:pt idx="301">
                  <c:v>1.363627553457334</c:v>
                </c:pt>
                <c:pt idx="302">
                  <c:v>1.35860889790324</c:v>
                </c:pt>
                <c:pt idx="303">
                  <c:v>1.37842739562927</c:v>
                </c:pt>
                <c:pt idx="304">
                  <c:v>1.396792213815493</c:v>
                </c:pt>
                <c:pt idx="305">
                  <c:v>1.393234160084729</c:v>
                </c:pt>
                <c:pt idx="306">
                  <c:v>1.393234160084729</c:v>
                </c:pt>
                <c:pt idx="307">
                  <c:v>1.393234160084729</c:v>
                </c:pt>
                <c:pt idx="308">
                  <c:v>1.392915735042676</c:v>
                </c:pt>
                <c:pt idx="309">
                  <c:v>1.349395338534276</c:v>
                </c:pt>
                <c:pt idx="310">
                  <c:v>1.335716906293048</c:v>
                </c:pt>
                <c:pt idx="311">
                  <c:v>1.346321844650113</c:v>
                </c:pt>
                <c:pt idx="312">
                  <c:v>1.319961788994953</c:v>
                </c:pt>
                <c:pt idx="313">
                  <c:v>1.326274911567828</c:v>
                </c:pt>
                <c:pt idx="314">
                  <c:v>1.346896394182513</c:v>
                </c:pt>
                <c:pt idx="315">
                  <c:v>1.358788877274835</c:v>
                </c:pt>
                <c:pt idx="316">
                  <c:v>1.371982749669461</c:v>
                </c:pt>
                <c:pt idx="317">
                  <c:v>1.368106270896644</c:v>
                </c:pt>
                <c:pt idx="318">
                  <c:v>1.38238001952084</c:v>
                </c:pt>
                <c:pt idx="319">
                  <c:v>1.403762953323042</c:v>
                </c:pt>
                <c:pt idx="320">
                  <c:v>1.41317725891417</c:v>
                </c:pt>
                <c:pt idx="321">
                  <c:v>1.415648514131842</c:v>
                </c:pt>
                <c:pt idx="322">
                  <c:v>1.397429063899599</c:v>
                </c:pt>
                <c:pt idx="323">
                  <c:v>1.409321546991922</c:v>
                </c:pt>
                <c:pt idx="324">
                  <c:v>1.415053197748874</c:v>
                </c:pt>
                <c:pt idx="325">
                  <c:v>1.437605997466444</c:v>
                </c:pt>
                <c:pt idx="326">
                  <c:v>1.448363226061013</c:v>
                </c:pt>
                <c:pt idx="327">
                  <c:v>1.44581582572459</c:v>
                </c:pt>
                <c:pt idx="328">
                  <c:v>1.46122482884654</c:v>
                </c:pt>
                <c:pt idx="329">
                  <c:v>1.446424986674604</c:v>
                </c:pt>
                <c:pt idx="330">
                  <c:v>1.469988439786517</c:v>
                </c:pt>
                <c:pt idx="331">
                  <c:v>1.463059233980106</c:v>
                </c:pt>
                <c:pt idx="332">
                  <c:v>1.427734821162805</c:v>
                </c:pt>
                <c:pt idx="333">
                  <c:v>1.42770020974519</c:v>
                </c:pt>
                <c:pt idx="334">
                  <c:v>1.404302891437828</c:v>
                </c:pt>
                <c:pt idx="335">
                  <c:v>1.405445068219104</c:v>
                </c:pt>
                <c:pt idx="336">
                  <c:v>1.349949121216107</c:v>
                </c:pt>
                <c:pt idx="337">
                  <c:v>1.376233031752515</c:v>
                </c:pt>
                <c:pt idx="338">
                  <c:v>1.405895016648092</c:v>
                </c:pt>
                <c:pt idx="339">
                  <c:v>1.412561175680634</c:v>
                </c:pt>
                <c:pt idx="340">
                  <c:v>1.418396660690429</c:v>
                </c:pt>
                <c:pt idx="341">
                  <c:v>1.405867327514</c:v>
                </c:pt>
                <c:pt idx="342">
                  <c:v>1.40752175327597</c:v>
                </c:pt>
                <c:pt idx="343">
                  <c:v>1.396667612712082</c:v>
                </c:pt>
                <c:pt idx="344">
                  <c:v>1.404489793092945</c:v>
                </c:pt>
                <c:pt idx="345">
                  <c:v>1.403105336388368</c:v>
                </c:pt>
                <c:pt idx="346">
                  <c:v>1.403105336388368</c:v>
                </c:pt>
                <c:pt idx="347">
                  <c:v>1.368355473103468</c:v>
                </c:pt>
                <c:pt idx="348">
                  <c:v>1.349803753262126</c:v>
                </c:pt>
                <c:pt idx="349">
                  <c:v>1.326537958341698</c:v>
                </c:pt>
                <c:pt idx="350">
                  <c:v>1.340354836253383</c:v>
                </c:pt>
                <c:pt idx="351">
                  <c:v>1.340354836253383</c:v>
                </c:pt>
                <c:pt idx="352">
                  <c:v>1.334491662109496</c:v>
                </c:pt>
                <c:pt idx="353">
                  <c:v>1.321090121209185</c:v>
                </c:pt>
                <c:pt idx="354">
                  <c:v>1.290971265601096</c:v>
                </c:pt>
                <c:pt idx="355">
                  <c:v>1.291905773876687</c:v>
                </c:pt>
                <c:pt idx="356">
                  <c:v>1.278075051397955</c:v>
                </c:pt>
                <c:pt idx="357">
                  <c:v>1.266009511217561</c:v>
                </c:pt>
                <c:pt idx="358">
                  <c:v>1.280345560393463</c:v>
                </c:pt>
                <c:pt idx="359">
                  <c:v>1.286949418874298</c:v>
                </c:pt>
                <c:pt idx="360">
                  <c:v>1.263552100566935</c:v>
                </c:pt>
                <c:pt idx="361">
                  <c:v>1.221810730923917</c:v>
                </c:pt>
                <c:pt idx="362">
                  <c:v>1.246038723254027</c:v>
                </c:pt>
                <c:pt idx="363">
                  <c:v>1.251638850624044</c:v>
                </c:pt>
                <c:pt idx="364">
                  <c:v>1.258720346667959</c:v>
                </c:pt>
                <c:pt idx="365">
                  <c:v>1.286430247610081</c:v>
                </c:pt>
                <c:pt idx="366">
                  <c:v>1.291518125999405</c:v>
                </c:pt>
                <c:pt idx="367">
                  <c:v>1.307342466132728</c:v>
                </c:pt>
                <c:pt idx="368">
                  <c:v>1.299181093859242</c:v>
                </c:pt>
                <c:pt idx="369">
                  <c:v>1.303528287911616</c:v>
                </c:pt>
                <c:pt idx="370">
                  <c:v>1.286215656820872</c:v>
                </c:pt>
                <c:pt idx="371">
                  <c:v>1.291448903164176</c:v>
                </c:pt>
                <c:pt idx="372">
                  <c:v>1.31815507299548</c:v>
                </c:pt>
                <c:pt idx="373">
                  <c:v>1.323132194848437</c:v>
                </c:pt>
                <c:pt idx="374">
                  <c:v>1.343601387225618</c:v>
                </c:pt>
                <c:pt idx="375">
                  <c:v>1.333245651075376</c:v>
                </c:pt>
                <c:pt idx="376">
                  <c:v>1.333245651075376</c:v>
                </c:pt>
                <c:pt idx="377">
                  <c:v>1.332927226033324</c:v>
                </c:pt>
                <c:pt idx="378">
                  <c:v>1.328420819459923</c:v>
                </c:pt>
                <c:pt idx="379">
                  <c:v>1.312963360353313</c:v>
                </c:pt>
                <c:pt idx="380">
                  <c:v>1.300385571192225</c:v>
                </c:pt>
                <c:pt idx="381">
                  <c:v>1.286395636192467</c:v>
                </c:pt>
                <c:pt idx="382">
                  <c:v>1.296162978243263</c:v>
                </c:pt>
                <c:pt idx="383">
                  <c:v>1.300267892372336</c:v>
                </c:pt>
                <c:pt idx="384">
                  <c:v>1.266757117838033</c:v>
                </c:pt>
                <c:pt idx="385">
                  <c:v>1.285495739334491</c:v>
                </c:pt>
                <c:pt idx="386">
                  <c:v>1.275223070586525</c:v>
                </c:pt>
                <c:pt idx="387">
                  <c:v>1.297471289829089</c:v>
                </c:pt>
                <c:pt idx="388">
                  <c:v>1.311481991679415</c:v>
                </c:pt>
                <c:pt idx="389">
                  <c:v>1.31987872159268</c:v>
                </c:pt>
                <c:pt idx="390">
                  <c:v>1.341240888544313</c:v>
                </c:pt>
                <c:pt idx="391">
                  <c:v>1.348793099867784</c:v>
                </c:pt>
                <c:pt idx="392">
                  <c:v>1.35197042800479</c:v>
                </c:pt>
                <c:pt idx="393">
                  <c:v>1.342237697371609</c:v>
                </c:pt>
                <c:pt idx="394">
                  <c:v>1.368466229639834</c:v>
                </c:pt>
                <c:pt idx="395">
                  <c:v>1.35566000512249</c:v>
                </c:pt>
                <c:pt idx="396">
                  <c:v>1.328441586310492</c:v>
                </c:pt>
                <c:pt idx="397">
                  <c:v>1.326870227950796</c:v>
                </c:pt>
                <c:pt idx="398">
                  <c:v>1.340444825939181</c:v>
                </c:pt>
                <c:pt idx="399">
                  <c:v>1.342701490367642</c:v>
                </c:pt>
                <c:pt idx="400">
                  <c:v>1.341912350046033</c:v>
                </c:pt>
                <c:pt idx="401">
                  <c:v>1.31820352898014</c:v>
                </c:pt>
                <c:pt idx="402">
                  <c:v>1.333391019029357</c:v>
                </c:pt>
                <c:pt idx="403">
                  <c:v>1.340527893341455</c:v>
                </c:pt>
                <c:pt idx="404">
                  <c:v>1.365420424889763</c:v>
                </c:pt>
                <c:pt idx="405">
                  <c:v>1.368410851371651</c:v>
                </c:pt>
                <c:pt idx="406">
                  <c:v>1.370293712489876</c:v>
                </c:pt>
                <c:pt idx="407">
                  <c:v>1.376004596396259</c:v>
                </c:pt>
                <c:pt idx="408">
                  <c:v>1.367967825226186</c:v>
                </c:pt>
                <c:pt idx="409">
                  <c:v>1.374149424412125</c:v>
                </c:pt>
                <c:pt idx="410">
                  <c:v>1.360242556814642</c:v>
                </c:pt>
                <c:pt idx="411">
                  <c:v>1.374613217408158</c:v>
                </c:pt>
                <c:pt idx="412">
                  <c:v>1.362402309273784</c:v>
                </c:pt>
                <c:pt idx="413">
                  <c:v>1.316431424398281</c:v>
                </c:pt>
                <c:pt idx="414">
                  <c:v>1.284561231058902</c:v>
                </c:pt>
                <c:pt idx="415">
                  <c:v>1.245145748679574</c:v>
                </c:pt>
                <c:pt idx="416">
                  <c:v>1.147555395573892</c:v>
                </c:pt>
                <c:pt idx="417">
                  <c:v>1.114639937422557</c:v>
                </c:pt>
                <c:pt idx="418">
                  <c:v>1.064349547628772</c:v>
                </c:pt>
                <c:pt idx="419">
                  <c:v>1.06937512546639</c:v>
                </c:pt>
                <c:pt idx="420">
                  <c:v>1.103882708827988</c:v>
                </c:pt>
                <c:pt idx="421">
                  <c:v>1.145658689888621</c:v>
                </c:pt>
                <c:pt idx="422">
                  <c:v>1.129931261724618</c:v>
                </c:pt>
                <c:pt idx="423">
                  <c:v>1.151771066239331</c:v>
                </c:pt>
                <c:pt idx="424">
                  <c:v>1.096628155696001</c:v>
                </c:pt>
                <c:pt idx="425">
                  <c:v>1.090488090211199</c:v>
                </c:pt>
                <c:pt idx="426">
                  <c:v>1.09264784267034</c:v>
                </c:pt>
                <c:pt idx="427">
                  <c:v>1.092966267712393</c:v>
                </c:pt>
                <c:pt idx="428">
                  <c:v>1.108278358865022</c:v>
                </c:pt>
                <c:pt idx="429">
                  <c:v>1.096468943174975</c:v>
                </c:pt>
                <c:pt idx="430">
                  <c:v>1.104914129072899</c:v>
                </c:pt>
                <c:pt idx="431">
                  <c:v>1.15440153397803</c:v>
                </c:pt>
                <c:pt idx="432">
                  <c:v>1.150725801427375</c:v>
                </c:pt>
                <c:pt idx="433">
                  <c:v>1.178366479534269</c:v>
                </c:pt>
                <c:pt idx="434">
                  <c:v>1.179460200330885</c:v>
                </c:pt>
                <c:pt idx="435">
                  <c:v>1.147195436830702</c:v>
                </c:pt>
                <c:pt idx="436">
                  <c:v>1.119340167934598</c:v>
                </c:pt>
                <c:pt idx="437">
                  <c:v>1.120461577865306</c:v>
                </c:pt>
                <c:pt idx="438">
                  <c:v>1.155848291234312</c:v>
                </c:pt>
                <c:pt idx="439">
                  <c:v>1.159579402053149</c:v>
                </c:pt>
                <c:pt idx="440">
                  <c:v>1.12507181869155</c:v>
                </c:pt>
                <c:pt idx="441">
                  <c:v>1.08447262582981</c:v>
                </c:pt>
                <c:pt idx="442">
                  <c:v>1.088182969798078</c:v>
                </c:pt>
                <c:pt idx="443">
                  <c:v>1.087061559867369</c:v>
                </c:pt>
                <c:pt idx="444">
                  <c:v>1.109912017776424</c:v>
                </c:pt>
                <c:pt idx="445">
                  <c:v>1.090218121153807</c:v>
                </c:pt>
                <c:pt idx="446">
                  <c:v>1.056347387876313</c:v>
                </c:pt>
                <c:pt idx="447">
                  <c:v>1.062999702341808</c:v>
                </c:pt>
                <c:pt idx="448">
                  <c:v>1.051245664919944</c:v>
                </c:pt>
                <c:pt idx="449">
                  <c:v>0.960716041007607</c:v>
                </c:pt>
                <c:pt idx="450">
                  <c:v>0.910937900194516</c:v>
                </c:pt>
                <c:pt idx="451">
                  <c:v>0.910453340347914</c:v>
                </c:pt>
                <c:pt idx="452">
                  <c:v>0.948304386651068</c:v>
                </c:pt>
                <c:pt idx="453">
                  <c:v>0.946532282069209</c:v>
                </c:pt>
                <c:pt idx="454">
                  <c:v>0.961602093298538</c:v>
                </c:pt>
                <c:pt idx="455">
                  <c:v>0.928340520971058</c:v>
                </c:pt>
                <c:pt idx="456">
                  <c:v>0.894151362651512</c:v>
                </c:pt>
                <c:pt idx="457">
                  <c:v>0.847924353285662</c:v>
                </c:pt>
                <c:pt idx="458">
                  <c:v>0.842587272689515</c:v>
                </c:pt>
                <c:pt idx="459">
                  <c:v>0.880313717889257</c:v>
                </c:pt>
                <c:pt idx="460">
                  <c:v>0.908141297651269</c:v>
                </c:pt>
                <c:pt idx="461">
                  <c:v>0.945397027571455</c:v>
                </c:pt>
                <c:pt idx="462">
                  <c:v>0.938114785305376</c:v>
                </c:pt>
                <c:pt idx="463">
                  <c:v>0.974498307501679</c:v>
                </c:pt>
                <c:pt idx="464">
                  <c:v>0.966350779795239</c:v>
                </c:pt>
                <c:pt idx="465">
                  <c:v>1.003038882466548</c:v>
                </c:pt>
                <c:pt idx="466">
                  <c:v>0.987809858716193</c:v>
                </c:pt>
              </c:numCache>
            </c:numRef>
          </c:val>
        </c:ser>
        <c:ser>
          <c:idx val="6"/>
          <c:order val="5"/>
          <c:tx>
            <c:strRef>
              <c:f>'Index Values'!$R$8</c:f>
              <c:strCache>
                <c:ptCount val="1"/>
                <c:pt idx="0">
                  <c:v>Oil </c:v>
                </c:pt>
              </c:strCache>
            </c:strRef>
          </c:tx>
          <c:spPr>
            <a:ln>
              <a:solidFill>
                <a:schemeClr val="tx1">
                  <a:lumMod val="65000"/>
                  <a:lumOff val="35000"/>
                </a:schemeClr>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Values'!$R$9:$R$1257</c:f>
              <c:numCache>
                <c:formatCode>0%</c:formatCode>
                <c:ptCount val="467"/>
                <c:pt idx="0">
                  <c:v>1.0</c:v>
                </c:pt>
                <c:pt idx="1">
                  <c:v>1.0</c:v>
                </c:pt>
                <c:pt idx="2">
                  <c:v>1.030367943548387</c:v>
                </c:pt>
                <c:pt idx="3">
                  <c:v>1.048135080645161</c:v>
                </c:pt>
                <c:pt idx="4">
                  <c:v>1.041582661290323</c:v>
                </c:pt>
                <c:pt idx="5">
                  <c:v>1.042716733870968</c:v>
                </c:pt>
                <c:pt idx="6">
                  <c:v>1.039818548387097</c:v>
                </c:pt>
                <c:pt idx="7">
                  <c:v>1.018019153225806</c:v>
                </c:pt>
                <c:pt idx="8">
                  <c:v>1.003654233870968</c:v>
                </c:pt>
                <c:pt idx="9">
                  <c:v>1.000378024193549</c:v>
                </c:pt>
                <c:pt idx="10">
                  <c:v>0.982862903225806</c:v>
                </c:pt>
                <c:pt idx="11">
                  <c:v>0.982862903225806</c:v>
                </c:pt>
                <c:pt idx="12">
                  <c:v>0.995715725806451</c:v>
                </c:pt>
                <c:pt idx="13">
                  <c:v>0.978074596774194</c:v>
                </c:pt>
                <c:pt idx="14">
                  <c:v>0.955897177419355</c:v>
                </c:pt>
                <c:pt idx="15">
                  <c:v>0.939264112903226</c:v>
                </c:pt>
                <c:pt idx="16">
                  <c:v>0.948336693548387</c:v>
                </c:pt>
                <c:pt idx="17">
                  <c:v>0.94140625</c:v>
                </c:pt>
                <c:pt idx="18">
                  <c:v>0.928301411290323</c:v>
                </c:pt>
                <c:pt idx="19">
                  <c:v>0.927923387096774</c:v>
                </c:pt>
                <c:pt idx="20">
                  <c:v>0.918472782258064</c:v>
                </c:pt>
                <c:pt idx="21">
                  <c:v>0.937878024193549</c:v>
                </c:pt>
                <c:pt idx="22">
                  <c:v>0.973160282258064</c:v>
                </c:pt>
                <c:pt idx="23">
                  <c:v>0.970010080645161</c:v>
                </c:pt>
                <c:pt idx="24">
                  <c:v>0.921622983870968</c:v>
                </c:pt>
                <c:pt idx="25">
                  <c:v>0.897051411290323</c:v>
                </c:pt>
                <c:pt idx="26">
                  <c:v>0.905871975806451</c:v>
                </c:pt>
                <c:pt idx="27">
                  <c:v>0.929309475806451</c:v>
                </c:pt>
                <c:pt idx="28">
                  <c:v>0.939012096774194</c:v>
                </c:pt>
                <c:pt idx="29">
                  <c:v>0.948588709677419</c:v>
                </c:pt>
                <c:pt idx="30">
                  <c:v>0.934097782258065</c:v>
                </c:pt>
                <c:pt idx="31">
                  <c:v>0.934097782258065</c:v>
                </c:pt>
                <c:pt idx="32">
                  <c:v>0.970388104838709</c:v>
                </c:pt>
                <c:pt idx="33">
                  <c:v>0.974420362903226</c:v>
                </c:pt>
                <c:pt idx="34">
                  <c:v>0.996219758064516</c:v>
                </c:pt>
                <c:pt idx="35">
                  <c:v>1.005670362903226</c:v>
                </c:pt>
                <c:pt idx="36">
                  <c:v>1.01008064516129</c:v>
                </c:pt>
                <c:pt idx="37">
                  <c:v>0.993699596774194</c:v>
                </c:pt>
                <c:pt idx="38">
                  <c:v>1.008064516129032</c:v>
                </c:pt>
                <c:pt idx="39">
                  <c:v>0.977822580645161</c:v>
                </c:pt>
                <c:pt idx="40">
                  <c:v>1.003780241935484</c:v>
                </c:pt>
                <c:pt idx="41">
                  <c:v>0.991683467741935</c:v>
                </c:pt>
                <c:pt idx="42">
                  <c:v>1.004032258064516</c:v>
                </c:pt>
                <c:pt idx="43">
                  <c:v>1.019027217741935</c:v>
                </c:pt>
                <c:pt idx="44">
                  <c:v>1.010710685483871</c:v>
                </c:pt>
                <c:pt idx="45">
                  <c:v>1.026965725806452</c:v>
                </c:pt>
                <c:pt idx="46">
                  <c:v>1.031628024193548</c:v>
                </c:pt>
                <c:pt idx="47">
                  <c:v>1.026839717741935</c:v>
                </c:pt>
                <c:pt idx="48">
                  <c:v>1.034400201612903</c:v>
                </c:pt>
                <c:pt idx="49">
                  <c:v>1.034652217741935</c:v>
                </c:pt>
                <c:pt idx="50">
                  <c:v>1.023689516129032</c:v>
                </c:pt>
                <c:pt idx="51">
                  <c:v>1.00554435483871</c:v>
                </c:pt>
                <c:pt idx="52">
                  <c:v>1.029485887096774</c:v>
                </c:pt>
                <c:pt idx="53">
                  <c:v>1.044984879032258</c:v>
                </c:pt>
                <c:pt idx="54">
                  <c:v>1.03578629032258</c:v>
                </c:pt>
                <c:pt idx="55">
                  <c:v>1.016633064516129</c:v>
                </c:pt>
                <c:pt idx="56">
                  <c:v>1.023815524193549</c:v>
                </c:pt>
                <c:pt idx="57">
                  <c:v>1.027721774193548</c:v>
                </c:pt>
                <c:pt idx="58">
                  <c:v>1.012600806451613</c:v>
                </c:pt>
                <c:pt idx="59">
                  <c:v>1.008442540322581</c:v>
                </c:pt>
                <c:pt idx="60">
                  <c:v>1.008064516129032</c:v>
                </c:pt>
                <c:pt idx="61">
                  <c:v>1.035408266129032</c:v>
                </c:pt>
                <c:pt idx="62">
                  <c:v>1.037928427419355</c:v>
                </c:pt>
                <c:pt idx="63">
                  <c:v>1.055443548387097</c:v>
                </c:pt>
                <c:pt idx="64">
                  <c:v>1.069430443548387</c:v>
                </c:pt>
                <c:pt idx="65">
                  <c:v>1.069430443548387</c:v>
                </c:pt>
                <c:pt idx="66">
                  <c:v>1.094002016129032</c:v>
                </c:pt>
                <c:pt idx="67">
                  <c:v>1.094254032258064</c:v>
                </c:pt>
                <c:pt idx="68">
                  <c:v>1.082157258064516</c:v>
                </c:pt>
                <c:pt idx="69">
                  <c:v>1.075982862903226</c:v>
                </c:pt>
                <c:pt idx="70">
                  <c:v>1.070060483870968</c:v>
                </c:pt>
                <c:pt idx="71">
                  <c:v>1.062752016129032</c:v>
                </c:pt>
                <c:pt idx="72">
                  <c:v>1.059097782258064</c:v>
                </c:pt>
                <c:pt idx="73">
                  <c:v>1.081653225806452</c:v>
                </c:pt>
                <c:pt idx="74">
                  <c:v>1.077494959677419</c:v>
                </c:pt>
                <c:pt idx="75">
                  <c:v>1.048891129032258</c:v>
                </c:pt>
                <c:pt idx="76">
                  <c:v>1.026335685483871</c:v>
                </c:pt>
                <c:pt idx="77">
                  <c:v>1.051537298387097</c:v>
                </c:pt>
                <c:pt idx="78">
                  <c:v>1.044354838709677</c:v>
                </c:pt>
                <c:pt idx="79">
                  <c:v>1.045866935483871</c:v>
                </c:pt>
                <c:pt idx="80">
                  <c:v>1.063760080645161</c:v>
                </c:pt>
                <c:pt idx="81">
                  <c:v>1.060987903225807</c:v>
                </c:pt>
                <c:pt idx="82">
                  <c:v>1.038810483870968</c:v>
                </c:pt>
                <c:pt idx="83">
                  <c:v>1.048639112903226</c:v>
                </c:pt>
                <c:pt idx="84">
                  <c:v>1.073210685483871</c:v>
                </c:pt>
                <c:pt idx="85">
                  <c:v>1.085559475806452</c:v>
                </c:pt>
                <c:pt idx="86">
                  <c:v>1.086063508064516</c:v>
                </c:pt>
                <c:pt idx="87">
                  <c:v>1.042590725806452</c:v>
                </c:pt>
                <c:pt idx="88">
                  <c:v>1.007686491935484</c:v>
                </c:pt>
                <c:pt idx="89">
                  <c:v>0.971648185483871</c:v>
                </c:pt>
                <c:pt idx="90">
                  <c:v>0.946446572580645</c:v>
                </c:pt>
                <c:pt idx="91">
                  <c:v>0.967741935483871</c:v>
                </c:pt>
                <c:pt idx="92">
                  <c:v>0.962323588709677</c:v>
                </c:pt>
                <c:pt idx="93">
                  <c:v>0.953251008064516</c:v>
                </c:pt>
                <c:pt idx="94">
                  <c:v>0.9375</c:v>
                </c:pt>
                <c:pt idx="95">
                  <c:v>0.90234375</c:v>
                </c:pt>
                <c:pt idx="96">
                  <c:v>0.883064516129032</c:v>
                </c:pt>
                <c:pt idx="97">
                  <c:v>0.874621975806452</c:v>
                </c:pt>
                <c:pt idx="98">
                  <c:v>0.880418346774194</c:v>
                </c:pt>
                <c:pt idx="99">
                  <c:v>0.856980846774194</c:v>
                </c:pt>
                <c:pt idx="100">
                  <c:v>0.853578629032258</c:v>
                </c:pt>
                <c:pt idx="101">
                  <c:v>0.842741935483871</c:v>
                </c:pt>
                <c:pt idx="102">
                  <c:v>0.866305443548387</c:v>
                </c:pt>
                <c:pt idx="103">
                  <c:v>0.901083669354839</c:v>
                </c:pt>
                <c:pt idx="104">
                  <c:v>0.939390120967742</c:v>
                </c:pt>
                <c:pt idx="105">
                  <c:v>0.932081653225807</c:v>
                </c:pt>
                <c:pt idx="106">
                  <c:v>0.932081653225807</c:v>
                </c:pt>
                <c:pt idx="107">
                  <c:v>0.914566532258064</c:v>
                </c:pt>
                <c:pt idx="108">
                  <c:v>0.918094758064516</c:v>
                </c:pt>
                <c:pt idx="109">
                  <c:v>0.940146169354839</c:v>
                </c:pt>
                <c:pt idx="110">
                  <c:v>0.901083669354839</c:v>
                </c:pt>
                <c:pt idx="111">
                  <c:v>0.900201612903226</c:v>
                </c:pt>
                <c:pt idx="112">
                  <c:v>0.907132056451613</c:v>
                </c:pt>
                <c:pt idx="113">
                  <c:v>0.937247983870967</c:v>
                </c:pt>
                <c:pt idx="114">
                  <c:v>0.951108870967742</c:v>
                </c:pt>
                <c:pt idx="115">
                  <c:v>0.9296875</c:v>
                </c:pt>
                <c:pt idx="116">
                  <c:v>0.946572580645161</c:v>
                </c:pt>
                <c:pt idx="117">
                  <c:v>0.969506048387097</c:v>
                </c:pt>
                <c:pt idx="118">
                  <c:v>0.978704637096774</c:v>
                </c:pt>
                <c:pt idx="119">
                  <c:v>0.967615927419355</c:v>
                </c:pt>
                <c:pt idx="120">
                  <c:v>0.972530241935484</c:v>
                </c:pt>
                <c:pt idx="121">
                  <c:v>0.980594758064516</c:v>
                </c:pt>
                <c:pt idx="122">
                  <c:v>0.972908266129032</c:v>
                </c:pt>
                <c:pt idx="123">
                  <c:v>0.951108870967742</c:v>
                </c:pt>
                <c:pt idx="124">
                  <c:v>0.959677419354839</c:v>
                </c:pt>
                <c:pt idx="125">
                  <c:v>0.993699596774194</c:v>
                </c:pt>
                <c:pt idx="126">
                  <c:v>0.986013104838709</c:v>
                </c:pt>
                <c:pt idx="127">
                  <c:v>0.956905241935484</c:v>
                </c:pt>
                <c:pt idx="128">
                  <c:v>0.952998991935484</c:v>
                </c:pt>
                <c:pt idx="129">
                  <c:v>0.919228830645162</c:v>
                </c:pt>
                <c:pt idx="130">
                  <c:v>0.909022177419355</c:v>
                </c:pt>
                <c:pt idx="131">
                  <c:v>0.909022177419355</c:v>
                </c:pt>
                <c:pt idx="132">
                  <c:v>0.907006048387097</c:v>
                </c:pt>
                <c:pt idx="133">
                  <c:v>0.933341733870967</c:v>
                </c:pt>
                <c:pt idx="134">
                  <c:v>0.950604838709678</c:v>
                </c:pt>
                <c:pt idx="135">
                  <c:v>0.958795362903226</c:v>
                </c:pt>
                <c:pt idx="136">
                  <c:v>0.944430443548387</c:v>
                </c:pt>
                <c:pt idx="137">
                  <c:v>0.972152217741935</c:v>
                </c:pt>
                <c:pt idx="138">
                  <c:v>0.970766129032258</c:v>
                </c:pt>
                <c:pt idx="139">
                  <c:v>0.965473790322581</c:v>
                </c:pt>
                <c:pt idx="140">
                  <c:v>0.957787298387097</c:v>
                </c:pt>
                <c:pt idx="141">
                  <c:v>0.964465725806451</c:v>
                </c:pt>
                <c:pt idx="142">
                  <c:v>0.975806451612903</c:v>
                </c:pt>
                <c:pt idx="143">
                  <c:v>0.961189516129032</c:v>
                </c:pt>
                <c:pt idx="144">
                  <c:v>0.999243951612903</c:v>
                </c:pt>
                <c:pt idx="145">
                  <c:v>0.995211693548387</c:v>
                </c:pt>
                <c:pt idx="146">
                  <c:v>0.995211693548387</c:v>
                </c:pt>
                <c:pt idx="147">
                  <c:v>0.9765625</c:v>
                </c:pt>
                <c:pt idx="148">
                  <c:v>0.970136088709677</c:v>
                </c:pt>
                <c:pt idx="149">
                  <c:v>0.987399193548387</c:v>
                </c:pt>
                <c:pt idx="150">
                  <c:v>0.994833669354839</c:v>
                </c:pt>
                <c:pt idx="151">
                  <c:v>1.024949596774193</c:v>
                </c:pt>
                <c:pt idx="152">
                  <c:v>1.040196572580645</c:v>
                </c:pt>
                <c:pt idx="153">
                  <c:v>1.039188508064516</c:v>
                </c:pt>
                <c:pt idx="154">
                  <c:v>1.033392137096774</c:v>
                </c:pt>
                <c:pt idx="155">
                  <c:v>1.016885080645161</c:v>
                </c:pt>
                <c:pt idx="156">
                  <c:v>1.026713709677419</c:v>
                </c:pt>
                <c:pt idx="157">
                  <c:v>1.011214717741935</c:v>
                </c:pt>
                <c:pt idx="158">
                  <c:v>1.011214717741935</c:v>
                </c:pt>
                <c:pt idx="159">
                  <c:v>0.983114919354838</c:v>
                </c:pt>
                <c:pt idx="160">
                  <c:v>0.949974798387097</c:v>
                </c:pt>
                <c:pt idx="161">
                  <c:v>0.948084677419355</c:v>
                </c:pt>
                <c:pt idx="162">
                  <c:v>0.954763104838709</c:v>
                </c:pt>
                <c:pt idx="163">
                  <c:v>0.950352822580645</c:v>
                </c:pt>
                <c:pt idx="164">
                  <c:v>0.937878024193549</c:v>
                </c:pt>
                <c:pt idx="165">
                  <c:v>0.925655241935484</c:v>
                </c:pt>
                <c:pt idx="166">
                  <c:v>0.921118951612903</c:v>
                </c:pt>
                <c:pt idx="167">
                  <c:v>0.897303427419355</c:v>
                </c:pt>
                <c:pt idx="168">
                  <c:v>0.905619959677419</c:v>
                </c:pt>
                <c:pt idx="169">
                  <c:v>0.924395161290322</c:v>
                </c:pt>
                <c:pt idx="170">
                  <c:v>0.947202620967742</c:v>
                </c:pt>
                <c:pt idx="171">
                  <c:v>0.941280241935484</c:v>
                </c:pt>
                <c:pt idx="172">
                  <c:v>0.90625</c:v>
                </c:pt>
                <c:pt idx="173">
                  <c:v>0.93132560483871</c:v>
                </c:pt>
                <c:pt idx="174">
                  <c:v>0.9453125</c:v>
                </c:pt>
                <c:pt idx="175">
                  <c:v>0.940020161290322</c:v>
                </c:pt>
                <c:pt idx="176">
                  <c:v>0.940020161290322</c:v>
                </c:pt>
                <c:pt idx="177">
                  <c:v>0.93359375</c:v>
                </c:pt>
                <c:pt idx="178">
                  <c:v>0.940902217741935</c:v>
                </c:pt>
                <c:pt idx="179">
                  <c:v>0.935609879032258</c:v>
                </c:pt>
                <c:pt idx="180">
                  <c:v>0.963331653225807</c:v>
                </c:pt>
                <c:pt idx="181">
                  <c:v>0.97265625</c:v>
                </c:pt>
                <c:pt idx="182">
                  <c:v>0.967741935483871</c:v>
                </c:pt>
                <c:pt idx="183">
                  <c:v>0.957913306451613</c:v>
                </c:pt>
                <c:pt idx="184">
                  <c:v>0.939642137096774</c:v>
                </c:pt>
                <c:pt idx="185">
                  <c:v>0.928175403225807</c:v>
                </c:pt>
                <c:pt idx="186">
                  <c:v>0.943296370967742</c:v>
                </c:pt>
                <c:pt idx="187">
                  <c:v>0.926411290322581</c:v>
                </c:pt>
                <c:pt idx="188">
                  <c:v>0.918094758064516</c:v>
                </c:pt>
                <c:pt idx="189">
                  <c:v>0.925277217741935</c:v>
                </c:pt>
                <c:pt idx="190">
                  <c:v>0.944934475806451</c:v>
                </c:pt>
                <c:pt idx="191">
                  <c:v>0.964213709677419</c:v>
                </c:pt>
                <c:pt idx="192">
                  <c:v>0.959929435483871</c:v>
                </c:pt>
                <c:pt idx="193">
                  <c:v>0.981098790322581</c:v>
                </c:pt>
                <c:pt idx="194">
                  <c:v>1.007686491935484</c:v>
                </c:pt>
                <c:pt idx="195">
                  <c:v>1.02797379032258</c:v>
                </c:pt>
                <c:pt idx="196">
                  <c:v>1.026587701612903</c:v>
                </c:pt>
                <c:pt idx="197">
                  <c:v>1.04359879032258</c:v>
                </c:pt>
                <c:pt idx="198">
                  <c:v>1.048765120967742</c:v>
                </c:pt>
                <c:pt idx="199">
                  <c:v>1.029107862903226</c:v>
                </c:pt>
                <c:pt idx="200">
                  <c:v>1.041582661290323</c:v>
                </c:pt>
                <c:pt idx="201">
                  <c:v>1.035912298387097</c:v>
                </c:pt>
                <c:pt idx="202">
                  <c:v>1.029107862903226</c:v>
                </c:pt>
                <c:pt idx="203">
                  <c:v>1.045992943548387</c:v>
                </c:pt>
                <c:pt idx="204">
                  <c:v>1.041960685483871</c:v>
                </c:pt>
                <c:pt idx="205">
                  <c:v>1.023815524193549</c:v>
                </c:pt>
                <c:pt idx="206">
                  <c:v>1.046875</c:v>
                </c:pt>
                <c:pt idx="207">
                  <c:v>1.00163810483871</c:v>
                </c:pt>
                <c:pt idx="208">
                  <c:v>1.030367943548387</c:v>
                </c:pt>
                <c:pt idx="209">
                  <c:v>1.00882056451613</c:v>
                </c:pt>
                <c:pt idx="210">
                  <c:v>1.023059475806452</c:v>
                </c:pt>
                <c:pt idx="211">
                  <c:v>1.033266129032258</c:v>
                </c:pt>
                <c:pt idx="212">
                  <c:v>1.040196572580645</c:v>
                </c:pt>
                <c:pt idx="213">
                  <c:v>1.032510080645161</c:v>
                </c:pt>
                <c:pt idx="214">
                  <c:v>1.035534274193548</c:v>
                </c:pt>
                <c:pt idx="215">
                  <c:v>1.026083669354839</c:v>
                </c:pt>
                <c:pt idx="216">
                  <c:v>1.04523689516129</c:v>
                </c:pt>
                <c:pt idx="217">
                  <c:v>1.04523689516129</c:v>
                </c:pt>
                <c:pt idx="218">
                  <c:v>1.067162298387097</c:v>
                </c:pt>
                <c:pt idx="219">
                  <c:v>1.08984375</c:v>
                </c:pt>
                <c:pt idx="220">
                  <c:v>1.09438004032258</c:v>
                </c:pt>
                <c:pt idx="221">
                  <c:v>1.097026209677419</c:v>
                </c:pt>
                <c:pt idx="222">
                  <c:v>1.092741935483871</c:v>
                </c:pt>
                <c:pt idx="223">
                  <c:v>1.10647681451613</c:v>
                </c:pt>
                <c:pt idx="224">
                  <c:v>1.10647681451613</c:v>
                </c:pt>
                <c:pt idx="225">
                  <c:v>1.069556451612903</c:v>
                </c:pt>
                <c:pt idx="226">
                  <c:v>1.069304435483871</c:v>
                </c:pt>
                <c:pt idx="227">
                  <c:v>1.037550403225806</c:v>
                </c:pt>
                <c:pt idx="228">
                  <c:v>1.013608870967742</c:v>
                </c:pt>
                <c:pt idx="229">
                  <c:v>1.031376008064516</c:v>
                </c:pt>
                <c:pt idx="230">
                  <c:v>1.027091733870968</c:v>
                </c:pt>
                <c:pt idx="231">
                  <c:v>1.029989919354839</c:v>
                </c:pt>
                <c:pt idx="232">
                  <c:v>1.017515120967742</c:v>
                </c:pt>
                <c:pt idx="233">
                  <c:v>1.04914314516129</c:v>
                </c:pt>
                <c:pt idx="234">
                  <c:v>1.04914314516129</c:v>
                </c:pt>
                <c:pt idx="235">
                  <c:v>1.04914314516129</c:v>
                </c:pt>
                <c:pt idx="236">
                  <c:v>1.055065524193549</c:v>
                </c:pt>
                <c:pt idx="237">
                  <c:v>1.059853830645161</c:v>
                </c:pt>
                <c:pt idx="238">
                  <c:v>1.093119959677419</c:v>
                </c:pt>
                <c:pt idx="239">
                  <c:v>1.108870967741936</c:v>
                </c:pt>
                <c:pt idx="240">
                  <c:v>1.123865927419355</c:v>
                </c:pt>
                <c:pt idx="241">
                  <c:v>1.126260080645161</c:v>
                </c:pt>
                <c:pt idx="242">
                  <c:v>1.117565524193548</c:v>
                </c:pt>
                <c:pt idx="243">
                  <c:v>1.112399193548387</c:v>
                </c:pt>
                <c:pt idx="244">
                  <c:v>1.113533266129032</c:v>
                </c:pt>
                <c:pt idx="245">
                  <c:v>1.106224798387097</c:v>
                </c:pt>
                <c:pt idx="246">
                  <c:v>1.116557459677419</c:v>
                </c:pt>
                <c:pt idx="247">
                  <c:v>1.112399193548387</c:v>
                </c:pt>
                <c:pt idx="248">
                  <c:v>1.116683467741936</c:v>
                </c:pt>
                <c:pt idx="249">
                  <c:v>1.105090725806452</c:v>
                </c:pt>
                <c:pt idx="250">
                  <c:v>1.109122983870968</c:v>
                </c:pt>
                <c:pt idx="251">
                  <c:v>1.119077620967742</c:v>
                </c:pt>
                <c:pt idx="252">
                  <c:v>1.124243951612903</c:v>
                </c:pt>
                <c:pt idx="253">
                  <c:v>1.140120967741936</c:v>
                </c:pt>
                <c:pt idx="254">
                  <c:v>1.161920362903226</c:v>
                </c:pt>
                <c:pt idx="255">
                  <c:v>1.161920362903226</c:v>
                </c:pt>
                <c:pt idx="256">
                  <c:v>1.161920362903226</c:v>
                </c:pt>
                <c:pt idx="257">
                  <c:v>1.152847782258064</c:v>
                </c:pt>
                <c:pt idx="258">
                  <c:v>1.148185483870968</c:v>
                </c:pt>
                <c:pt idx="259">
                  <c:v>1.132056451612903</c:v>
                </c:pt>
                <c:pt idx="260">
                  <c:v>1.132056451612903</c:v>
                </c:pt>
                <c:pt idx="261">
                  <c:v>1.153603830645161</c:v>
                </c:pt>
                <c:pt idx="262">
                  <c:v>1.126260080645161</c:v>
                </c:pt>
                <c:pt idx="263">
                  <c:v>1.137852822580645</c:v>
                </c:pt>
                <c:pt idx="264">
                  <c:v>1.113659274193548</c:v>
                </c:pt>
                <c:pt idx="265">
                  <c:v>1.109248991935484</c:v>
                </c:pt>
                <c:pt idx="266">
                  <c:v>1.124621975806452</c:v>
                </c:pt>
                <c:pt idx="267">
                  <c:v>1.148059475806452</c:v>
                </c:pt>
                <c:pt idx="268">
                  <c:v>1.157510080645161</c:v>
                </c:pt>
                <c:pt idx="269">
                  <c:v>1.151713709677419</c:v>
                </c:pt>
                <c:pt idx="270">
                  <c:v>1.153477822580645</c:v>
                </c:pt>
                <c:pt idx="271">
                  <c:v>1.153477822580645</c:v>
                </c:pt>
                <c:pt idx="272">
                  <c:v>1.151461693548387</c:v>
                </c:pt>
                <c:pt idx="273">
                  <c:v>1.144909274193548</c:v>
                </c:pt>
                <c:pt idx="274">
                  <c:v>1.119707661290322</c:v>
                </c:pt>
                <c:pt idx="275">
                  <c:v>1.110257056451613</c:v>
                </c:pt>
                <c:pt idx="276">
                  <c:v>1.09211189516129</c:v>
                </c:pt>
                <c:pt idx="277">
                  <c:v>1.073462701612903</c:v>
                </c:pt>
                <c:pt idx="278">
                  <c:v>1.100428427419355</c:v>
                </c:pt>
                <c:pt idx="279">
                  <c:v>1.07913306451613</c:v>
                </c:pt>
                <c:pt idx="280">
                  <c:v>1.126890120967742</c:v>
                </c:pt>
                <c:pt idx="281">
                  <c:v>1.161668346774193</c:v>
                </c:pt>
                <c:pt idx="282">
                  <c:v>1.143775201612903</c:v>
                </c:pt>
                <c:pt idx="283">
                  <c:v>1.144909274193548</c:v>
                </c:pt>
                <c:pt idx="284">
                  <c:v>1.140877016129032</c:v>
                </c:pt>
                <c:pt idx="285">
                  <c:v>1.121849798387097</c:v>
                </c:pt>
                <c:pt idx="286">
                  <c:v>1.102318548387097</c:v>
                </c:pt>
                <c:pt idx="287">
                  <c:v>1.095514112903226</c:v>
                </c:pt>
                <c:pt idx="288">
                  <c:v>1.092615927419355</c:v>
                </c:pt>
                <c:pt idx="289">
                  <c:v>1.092867943548387</c:v>
                </c:pt>
                <c:pt idx="290">
                  <c:v>1.078377016129032</c:v>
                </c:pt>
                <c:pt idx="291">
                  <c:v>1.06867439516129</c:v>
                </c:pt>
                <c:pt idx="292">
                  <c:v>1.0625</c:v>
                </c:pt>
                <c:pt idx="293">
                  <c:v>1.070942540322581</c:v>
                </c:pt>
                <c:pt idx="294">
                  <c:v>1.08820564516129</c:v>
                </c:pt>
                <c:pt idx="295">
                  <c:v>1.086189516129032</c:v>
                </c:pt>
                <c:pt idx="296">
                  <c:v>1.086189516129032</c:v>
                </c:pt>
                <c:pt idx="297">
                  <c:v>1.179057459677419</c:v>
                </c:pt>
                <c:pt idx="298">
                  <c:v>1.214087701612903</c:v>
                </c:pt>
                <c:pt idx="299">
                  <c:v>1.209425403225806</c:v>
                </c:pt>
                <c:pt idx="300">
                  <c:v>1.233492943548387</c:v>
                </c:pt>
                <c:pt idx="301">
                  <c:v>1.221900201612903</c:v>
                </c:pt>
                <c:pt idx="302">
                  <c:v>1.255418346774193</c:v>
                </c:pt>
                <c:pt idx="303">
                  <c:v>1.288180443548387</c:v>
                </c:pt>
                <c:pt idx="304">
                  <c:v>1.277217741935484</c:v>
                </c:pt>
                <c:pt idx="305">
                  <c:v>1.315776209677419</c:v>
                </c:pt>
                <c:pt idx="306">
                  <c:v>1.328629032258064</c:v>
                </c:pt>
                <c:pt idx="307">
                  <c:v>1.323336693548387</c:v>
                </c:pt>
                <c:pt idx="308">
                  <c:v>1.315272177419355</c:v>
                </c:pt>
                <c:pt idx="309">
                  <c:v>1.294102822580645</c:v>
                </c:pt>
                <c:pt idx="310">
                  <c:v>1.274697580645161</c:v>
                </c:pt>
                <c:pt idx="311">
                  <c:v>1.27507560483871</c:v>
                </c:pt>
                <c:pt idx="312">
                  <c:v>1.224546370967742</c:v>
                </c:pt>
                <c:pt idx="313">
                  <c:v>1.234627016129032</c:v>
                </c:pt>
                <c:pt idx="314">
                  <c:v>1.27797379032258</c:v>
                </c:pt>
                <c:pt idx="315">
                  <c:v>1.273563508064516</c:v>
                </c:pt>
                <c:pt idx="316">
                  <c:v>1.289440524193548</c:v>
                </c:pt>
                <c:pt idx="317">
                  <c:v>1.310483870967742</c:v>
                </c:pt>
                <c:pt idx="318">
                  <c:v>1.326234879032258</c:v>
                </c:pt>
                <c:pt idx="319">
                  <c:v>1.330645161290323</c:v>
                </c:pt>
                <c:pt idx="320">
                  <c:v>1.328125</c:v>
                </c:pt>
                <c:pt idx="321">
                  <c:v>1.31023185483871</c:v>
                </c:pt>
                <c:pt idx="322">
                  <c:v>1.320438508064516</c:v>
                </c:pt>
                <c:pt idx="323">
                  <c:v>1.313886088709677</c:v>
                </c:pt>
                <c:pt idx="324">
                  <c:v>1.34475806451613</c:v>
                </c:pt>
                <c:pt idx="325">
                  <c:v>1.360131048387097</c:v>
                </c:pt>
                <c:pt idx="326">
                  <c:v>1.366809475806451</c:v>
                </c:pt>
                <c:pt idx="327">
                  <c:v>1.365171370967742</c:v>
                </c:pt>
                <c:pt idx="328">
                  <c:v>1.371345766129032</c:v>
                </c:pt>
                <c:pt idx="329">
                  <c:v>1.389868951612903</c:v>
                </c:pt>
                <c:pt idx="330">
                  <c:v>1.421244959677419</c:v>
                </c:pt>
                <c:pt idx="331">
                  <c:v>1.38508064516129</c:v>
                </c:pt>
                <c:pt idx="332">
                  <c:v>1.338835685483871</c:v>
                </c:pt>
                <c:pt idx="333">
                  <c:v>1.349672379032258</c:v>
                </c:pt>
                <c:pt idx="334">
                  <c:v>1.362273185483871</c:v>
                </c:pt>
                <c:pt idx="335">
                  <c:v>1.381804435483871</c:v>
                </c:pt>
                <c:pt idx="336">
                  <c:v>1.349798387096774</c:v>
                </c:pt>
                <c:pt idx="337">
                  <c:v>1.362777217741935</c:v>
                </c:pt>
                <c:pt idx="338">
                  <c:v>1.397303427419355</c:v>
                </c:pt>
                <c:pt idx="339">
                  <c:v>1.414944556451613</c:v>
                </c:pt>
                <c:pt idx="340">
                  <c:v>1.414944556451613</c:v>
                </c:pt>
                <c:pt idx="341">
                  <c:v>1.422379032258064</c:v>
                </c:pt>
                <c:pt idx="342">
                  <c:v>1.413936491935484</c:v>
                </c:pt>
                <c:pt idx="343">
                  <c:v>1.420866935483871</c:v>
                </c:pt>
                <c:pt idx="344">
                  <c:v>1.422127016129032</c:v>
                </c:pt>
                <c:pt idx="345">
                  <c:v>1.435609879032258</c:v>
                </c:pt>
                <c:pt idx="346">
                  <c:v>1.430443548387097</c:v>
                </c:pt>
                <c:pt idx="347">
                  <c:v>1.399319556451613</c:v>
                </c:pt>
                <c:pt idx="348">
                  <c:v>1.376512096774193</c:v>
                </c:pt>
                <c:pt idx="349">
                  <c:v>1.257560483870968</c:v>
                </c:pt>
                <c:pt idx="350">
                  <c:v>1.224546370967742</c:v>
                </c:pt>
                <c:pt idx="351">
                  <c:v>1.292212701612903</c:v>
                </c:pt>
                <c:pt idx="352">
                  <c:v>1.308971774193548</c:v>
                </c:pt>
                <c:pt idx="353">
                  <c:v>1.237525201612903</c:v>
                </c:pt>
                <c:pt idx="354">
                  <c:v>1.247101814516129</c:v>
                </c:pt>
                <c:pt idx="355">
                  <c:v>1.255670362903226</c:v>
                </c:pt>
                <c:pt idx="356">
                  <c:v>1.226940524193549</c:v>
                </c:pt>
                <c:pt idx="357">
                  <c:v>1.221144153225806</c:v>
                </c:pt>
                <c:pt idx="358">
                  <c:v>1.261340725806451</c:v>
                </c:pt>
                <c:pt idx="359">
                  <c:v>1.240423387096774</c:v>
                </c:pt>
                <c:pt idx="360">
                  <c:v>1.253654233870968</c:v>
                </c:pt>
                <c:pt idx="361">
                  <c:v>1.23109879032258</c:v>
                </c:pt>
                <c:pt idx="362">
                  <c:v>1.248613911290323</c:v>
                </c:pt>
                <c:pt idx="363">
                  <c:v>1.276713709677419</c:v>
                </c:pt>
                <c:pt idx="364">
                  <c:v>1.262978830645161</c:v>
                </c:pt>
                <c:pt idx="365">
                  <c:v>1.267515120967742</c:v>
                </c:pt>
                <c:pt idx="366">
                  <c:v>1.267515120967742</c:v>
                </c:pt>
                <c:pt idx="367">
                  <c:v>1.294102822580645</c:v>
                </c:pt>
                <c:pt idx="368">
                  <c:v>1.263734879032258</c:v>
                </c:pt>
                <c:pt idx="369">
                  <c:v>1.265120967741935</c:v>
                </c:pt>
                <c:pt idx="370">
                  <c:v>1.262852822580645</c:v>
                </c:pt>
                <c:pt idx="371">
                  <c:v>1.247605846774193</c:v>
                </c:pt>
                <c:pt idx="372">
                  <c:v>1.248613911290323</c:v>
                </c:pt>
                <c:pt idx="373">
                  <c:v>1.269405241935484</c:v>
                </c:pt>
                <c:pt idx="374">
                  <c:v>1.284400201612903</c:v>
                </c:pt>
                <c:pt idx="375">
                  <c:v>1.251134072580645</c:v>
                </c:pt>
                <c:pt idx="376">
                  <c:v>1.226058467741936</c:v>
                </c:pt>
                <c:pt idx="377">
                  <c:v>1.252142137096774</c:v>
                </c:pt>
                <c:pt idx="378">
                  <c:v>1.19468245967742</c:v>
                </c:pt>
                <c:pt idx="379">
                  <c:v>1.196446572580645</c:v>
                </c:pt>
                <c:pt idx="380">
                  <c:v>1.172001008064516</c:v>
                </c:pt>
                <c:pt idx="381">
                  <c:v>1.175151209677419</c:v>
                </c:pt>
                <c:pt idx="382">
                  <c:v>1.176915322580645</c:v>
                </c:pt>
                <c:pt idx="383">
                  <c:v>1.202242943548387</c:v>
                </c:pt>
                <c:pt idx="384">
                  <c:v>1.146925403225806</c:v>
                </c:pt>
                <c:pt idx="385">
                  <c:v>1.148689516129032</c:v>
                </c:pt>
                <c:pt idx="386">
                  <c:v>1.141759072580645</c:v>
                </c:pt>
                <c:pt idx="387">
                  <c:v>1.170488911290323</c:v>
                </c:pt>
                <c:pt idx="388">
                  <c:v>1.194178427419355</c:v>
                </c:pt>
                <c:pt idx="389">
                  <c:v>1.202368951612903</c:v>
                </c:pt>
                <c:pt idx="390">
                  <c:v>1.19632056451613</c:v>
                </c:pt>
                <c:pt idx="391">
                  <c:v>1.19632056451613</c:v>
                </c:pt>
                <c:pt idx="392">
                  <c:v>1.220892137096774</c:v>
                </c:pt>
                <c:pt idx="393">
                  <c:v>1.217867943548387</c:v>
                </c:pt>
                <c:pt idx="394">
                  <c:v>1.243321572580645</c:v>
                </c:pt>
                <c:pt idx="395">
                  <c:v>1.212197580645161</c:v>
                </c:pt>
                <c:pt idx="396">
                  <c:v>1.198966733870968</c:v>
                </c:pt>
                <c:pt idx="397">
                  <c:v>1.227696572580645</c:v>
                </c:pt>
                <c:pt idx="398">
                  <c:v>1.235509072580645</c:v>
                </c:pt>
                <c:pt idx="399">
                  <c:v>1.205771169354839</c:v>
                </c:pt>
                <c:pt idx="400">
                  <c:v>1.205771169354839</c:v>
                </c:pt>
                <c:pt idx="401">
                  <c:v>1.204385080645161</c:v>
                </c:pt>
                <c:pt idx="402">
                  <c:v>1.228578629032258</c:v>
                </c:pt>
                <c:pt idx="403">
                  <c:v>1.23664314516129</c:v>
                </c:pt>
                <c:pt idx="404">
                  <c:v>1.246597782258064</c:v>
                </c:pt>
                <c:pt idx="405">
                  <c:v>1.25453629032258</c:v>
                </c:pt>
                <c:pt idx="406">
                  <c:v>1.246219758064516</c:v>
                </c:pt>
                <c:pt idx="407">
                  <c:v>1.254914314516129</c:v>
                </c:pt>
                <c:pt idx="408">
                  <c:v>1.227318548387097</c:v>
                </c:pt>
                <c:pt idx="409">
                  <c:v>1.222782258064516</c:v>
                </c:pt>
                <c:pt idx="410">
                  <c:v>1.205897177419355</c:v>
                </c:pt>
                <c:pt idx="411">
                  <c:v>1.195690524193549</c:v>
                </c:pt>
                <c:pt idx="412">
                  <c:v>1.181829637096774</c:v>
                </c:pt>
                <c:pt idx="413">
                  <c:v>1.158392137096774</c:v>
                </c:pt>
                <c:pt idx="414">
                  <c:v>1.091607862903226</c:v>
                </c:pt>
                <c:pt idx="415">
                  <c:v>1.09475806451613</c:v>
                </c:pt>
                <c:pt idx="416">
                  <c:v>1.024571572580645</c:v>
                </c:pt>
                <c:pt idx="417">
                  <c:v>0.999243951612903</c:v>
                </c:pt>
                <c:pt idx="418">
                  <c:v>1.044480846774193</c:v>
                </c:pt>
                <c:pt idx="419">
                  <c:v>1.080141129032258</c:v>
                </c:pt>
                <c:pt idx="420">
                  <c:v>1.07585685483871</c:v>
                </c:pt>
                <c:pt idx="421">
                  <c:v>1.107358870967742</c:v>
                </c:pt>
                <c:pt idx="422">
                  <c:v>1.091859879032258</c:v>
                </c:pt>
                <c:pt idx="423">
                  <c:v>1.103578629032258</c:v>
                </c:pt>
                <c:pt idx="424">
                  <c:v>1.038054435483871</c:v>
                </c:pt>
                <c:pt idx="425">
                  <c:v>1.036542338709677</c:v>
                </c:pt>
                <c:pt idx="426">
                  <c:v>1.059979838709677</c:v>
                </c:pt>
                <c:pt idx="427">
                  <c:v>1.074722782258064</c:v>
                </c:pt>
                <c:pt idx="428">
                  <c:v>1.073084677419355</c:v>
                </c:pt>
                <c:pt idx="429">
                  <c:v>1.07484879032258</c:v>
                </c:pt>
                <c:pt idx="430">
                  <c:v>1.075730846774193</c:v>
                </c:pt>
                <c:pt idx="431">
                  <c:v>1.099672379032258</c:v>
                </c:pt>
                <c:pt idx="432">
                  <c:v>1.120211693548387</c:v>
                </c:pt>
                <c:pt idx="433">
                  <c:v>1.119077620967742</c:v>
                </c:pt>
                <c:pt idx="434">
                  <c:v>1.120589717741935</c:v>
                </c:pt>
                <c:pt idx="435">
                  <c:v>1.089339717741935</c:v>
                </c:pt>
                <c:pt idx="436">
                  <c:v>1.089339717741935</c:v>
                </c:pt>
                <c:pt idx="437">
                  <c:v>1.083921370967742</c:v>
                </c:pt>
                <c:pt idx="438">
                  <c:v>1.125756048387097</c:v>
                </c:pt>
                <c:pt idx="439">
                  <c:v>1.12210181451613</c:v>
                </c:pt>
                <c:pt idx="440">
                  <c:v>1.099294354838709</c:v>
                </c:pt>
                <c:pt idx="441">
                  <c:v>1.111265120967742</c:v>
                </c:pt>
                <c:pt idx="442">
                  <c:v>1.13671875</c:v>
                </c:pt>
                <c:pt idx="443">
                  <c:v>1.120337701612903</c:v>
                </c:pt>
                <c:pt idx="444">
                  <c:v>1.126512096774194</c:v>
                </c:pt>
                <c:pt idx="445">
                  <c:v>1.108366935483871</c:v>
                </c:pt>
                <c:pt idx="446">
                  <c:v>1.079889112903226</c:v>
                </c:pt>
                <c:pt idx="447">
                  <c:v>1.094884072580645</c:v>
                </c:pt>
                <c:pt idx="448">
                  <c:v>1.08266129032258</c:v>
                </c:pt>
                <c:pt idx="449">
                  <c:v>1.014490927419355</c:v>
                </c:pt>
                <c:pt idx="450">
                  <c:v>1.00617439516129</c:v>
                </c:pt>
                <c:pt idx="451">
                  <c:v>1.011088709677419</c:v>
                </c:pt>
                <c:pt idx="452">
                  <c:v>1.06413810483871</c:v>
                </c:pt>
                <c:pt idx="453">
                  <c:v>1.023311491935484</c:v>
                </c:pt>
                <c:pt idx="454">
                  <c:v>1.035030241935484</c:v>
                </c:pt>
                <c:pt idx="455">
                  <c:v>0.997983870967742</c:v>
                </c:pt>
                <c:pt idx="456">
                  <c:v>0.977948588709677</c:v>
                </c:pt>
                <c:pt idx="457">
                  <c:v>0.953503024193548</c:v>
                </c:pt>
                <c:pt idx="458">
                  <c:v>1.004032258064516</c:v>
                </c:pt>
                <c:pt idx="459">
                  <c:v>1.04070060483871</c:v>
                </c:pt>
                <c:pt idx="460">
                  <c:v>1.045614919354839</c:v>
                </c:pt>
                <c:pt idx="461">
                  <c:v>1.076234879032258</c:v>
                </c:pt>
                <c:pt idx="462">
                  <c:v>1.081275201612903</c:v>
                </c:pt>
                <c:pt idx="463">
                  <c:v>1.08366935483871</c:v>
                </c:pt>
                <c:pt idx="464">
                  <c:v>1.071068548387097</c:v>
                </c:pt>
                <c:pt idx="465">
                  <c:v>1.08366935483871</c:v>
                </c:pt>
                <c:pt idx="466">
                  <c:v>1.088457661290323</c:v>
                </c:pt>
              </c:numCache>
            </c:numRef>
          </c:val>
        </c:ser>
        <c:ser>
          <c:idx val="7"/>
          <c:order val="6"/>
          <c:tx>
            <c:strRef>
              <c:f>'Index Values'!$S$8</c:f>
              <c:strCache>
                <c:ptCount val="1"/>
                <c:pt idx="0">
                  <c:v>Gold</c:v>
                </c:pt>
              </c:strCache>
            </c:strRef>
          </c:tx>
          <c:spPr>
            <a:ln>
              <a:solidFill>
                <a:srgbClr val="FFCC00"/>
              </a:solidFill>
            </a:ln>
          </c:spPr>
          <c:marker>
            <c:symbol val="none"/>
          </c:marker>
          <c:cat>
            <c:numRef>
              <c:f>'Index Values'!$K$9:$K$1257</c:f>
              <c:numCache>
                <c:formatCode>d\-mmm\-yy</c:formatCode>
                <c:ptCount val="467"/>
                <c:pt idx="0">
                  <c:v>40179.0</c:v>
                </c:pt>
                <c:pt idx="1">
                  <c:v>40182.0</c:v>
                </c:pt>
                <c:pt idx="2">
                  <c:v>40183.0</c:v>
                </c:pt>
                <c:pt idx="3">
                  <c:v>40184.0</c:v>
                </c:pt>
                <c:pt idx="4">
                  <c:v>40185.0</c:v>
                </c:pt>
                <c:pt idx="5">
                  <c:v>40186.0</c:v>
                </c:pt>
                <c:pt idx="6">
                  <c:v>40189.0</c:v>
                </c:pt>
                <c:pt idx="7">
                  <c:v>40190.0</c:v>
                </c:pt>
                <c:pt idx="8">
                  <c:v>40191.0</c:v>
                </c:pt>
                <c:pt idx="9">
                  <c:v>40192.0</c:v>
                </c:pt>
                <c:pt idx="10">
                  <c:v>40193.0</c:v>
                </c:pt>
                <c:pt idx="11">
                  <c:v>40196.0</c:v>
                </c:pt>
                <c:pt idx="12">
                  <c:v>40197.0</c:v>
                </c:pt>
                <c:pt idx="13">
                  <c:v>40198.0</c:v>
                </c:pt>
                <c:pt idx="14">
                  <c:v>40199.0</c:v>
                </c:pt>
                <c:pt idx="15">
                  <c:v>40200.0</c:v>
                </c:pt>
                <c:pt idx="16">
                  <c:v>40203.0</c:v>
                </c:pt>
                <c:pt idx="17">
                  <c:v>40204.0</c:v>
                </c:pt>
                <c:pt idx="18">
                  <c:v>40205.0</c:v>
                </c:pt>
                <c:pt idx="19">
                  <c:v>40206.0</c:v>
                </c:pt>
                <c:pt idx="20">
                  <c:v>40207.0</c:v>
                </c:pt>
                <c:pt idx="21">
                  <c:v>40210.0</c:v>
                </c:pt>
                <c:pt idx="22">
                  <c:v>40211.0</c:v>
                </c:pt>
                <c:pt idx="23">
                  <c:v>40212.0</c:v>
                </c:pt>
                <c:pt idx="24">
                  <c:v>40213.0</c:v>
                </c:pt>
                <c:pt idx="25">
                  <c:v>40214.0</c:v>
                </c:pt>
                <c:pt idx="26">
                  <c:v>40217.0</c:v>
                </c:pt>
                <c:pt idx="27">
                  <c:v>40218.0</c:v>
                </c:pt>
                <c:pt idx="28">
                  <c:v>40219.0</c:v>
                </c:pt>
                <c:pt idx="29">
                  <c:v>40220.0</c:v>
                </c:pt>
                <c:pt idx="30">
                  <c:v>40221.0</c:v>
                </c:pt>
                <c:pt idx="31">
                  <c:v>40224.0</c:v>
                </c:pt>
                <c:pt idx="32">
                  <c:v>40225.0</c:v>
                </c:pt>
                <c:pt idx="33">
                  <c:v>40226.0</c:v>
                </c:pt>
                <c:pt idx="34">
                  <c:v>40227.0</c:v>
                </c:pt>
                <c:pt idx="35">
                  <c:v>40228.0</c:v>
                </c:pt>
                <c:pt idx="36">
                  <c:v>40231.0</c:v>
                </c:pt>
                <c:pt idx="37">
                  <c:v>40232.0</c:v>
                </c:pt>
                <c:pt idx="38">
                  <c:v>40233.0</c:v>
                </c:pt>
                <c:pt idx="39">
                  <c:v>40234.0</c:v>
                </c:pt>
                <c:pt idx="40">
                  <c:v>40235.0</c:v>
                </c:pt>
                <c:pt idx="41">
                  <c:v>40238.0</c:v>
                </c:pt>
                <c:pt idx="42">
                  <c:v>40239.0</c:v>
                </c:pt>
                <c:pt idx="43">
                  <c:v>40240.0</c:v>
                </c:pt>
                <c:pt idx="44">
                  <c:v>40241.0</c:v>
                </c:pt>
                <c:pt idx="45">
                  <c:v>40242.0</c:v>
                </c:pt>
                <c:pt idx="46">
                  <c:v>40245.0</c:v>
                </c:pt>
                <c:pt idx="47">
                  <c:v>40246.0</c:v>
                </c:pt>
                <c:pt idx="48">
                  <c:v>40247.0</c:v>
                </c:pt>
                <c:pt idx="49">
                  <c:v>40248.0</c:v>
                </c:pt>
                <c:pt idx="50">
                  <c:v>40249.0</c:v>
                </c:pt>
                <c:pt idx="51">
                  <c:v>40252.0</c:v>
                </c:pt>
                <c:pt idx="52">
                  <c:v>40253.0</c:v>
                </c:pt>
                <c:pt idx="53">
                  <c:v>40254.0</c:v>
                </c:pt>
                <c:pt idx="54">
                  <c:v>40255.0</c:v>
                </c:pt>
                <c:pt idx="55">
                  <c:v>40256.0</c:v>
                </c:pt>
                <c:pt idx="56">
                  <c:v>40259.0</c:v>
                </c:pt>
                <c:pt idx="57">
                  <c:v>40260.0</c:v>
                </c:pt>
                <c:pt idx="58">
                  <c:v>40261.0</c:v>
                </c:pt>
                <c:pt idx="59">
                  <c:v>40262.0</c:v>
                </c:pt>
                <c:pt idx="60">
                  <c:v>40263.0</c:v>
                </c:pt>
                <c:pt idx="61">
                  <c:v>40266.0</c:v>
                </c:pt>
                <c:pt idx="62">
                  <c:v>40267.0</c:v>
                </c:pt>
                <c:pt idx="63">
                  <c:v>40268.0</c:v>
                </c:pt>
                <c:pt idx="64">
                  <c:v>40269.0</c:v>
                </c:pt>
                <c:pt idx="65">
                  <c:v>40270.0</c:v>
                </c:pt>
                <c:pt idx="66">
                  <c:v>40273.0</c:v>
                </c:pt>
                <c:pt idx="67">
                  <c:v>40274.0</c:v>
                </c:pt>
                <c:pt idx="68">
                  <c:v>40275.0</c:v>
                </c:pt>
                <c:pt idx="69">
                  <c:v>40276.0</c:v>
                </c:pt>
                <c:pt idx="70">
                  <c:v>40277.0</c:v>
                </c:pt>
                <c:pt idx="71">
                  <c:v>40280.0</c:v>
                </c:pt>
                <c:pt idx="72">
                  <c:v>40281.0</c:v>
                </c:pt>
                <c:pt idx="73">
                  <c:v>40282.0</c:v>
                </c:pt>
                <c:pt idx="74">
                  <c:v>40283.0</c:v>
                </c:pt>
                <c:pt idx="75">
                  <c:v>40284.0</c:v>
                </c:pt>
                <c:pt idx="76">
                  <c:v>40287.0</c:v>
                </c:pt>
                <c:pt idx="77">
                  <c:v>40288.0</c:v>
                </c:pt>
                <c:pt idx="78">
                  <c:v>40289.0</c:v>
                </c:pt>
                <c:pt idx="79">
                  <c:v>40290.0</c:v>
                </c:pt>
                <c:pt idx="80">
                  <c:v>40291.0</c:v>
                </c:pt>
                <c:pt idx="81">
                  <c:v>40294.0</c:v>
                </c:pt>
                <c:pt idx="82">
                  <c:v>40295.0</c:v>
                </c:pt>
                <c:pt idx="83">
                  <c:v>40296.0</c:v>
                </c:pt>
                <c:pt idx="84">
                  <c:v>40297.0</c:v>
                </c:pt>
                <c:pt idx="85">
                  <c:v>40298.0</c:v>
                </c:pt>
                <c:pt idx="86">
                  <c:v>40301.0</c:v>
                </c:pt>
                <c:pt idx="87">
                  <c:v>40302.0</c:v>
                </c:pt>
                <c:pt idx="88">
                  <c:v>40303.0</c:v>
                </c:pt>
                <c:pt idx="89">
                  <c:v>40304.0</c:v>
                </c:pt>
                <c:pt idx="90">
                  <c:v>40305.0</c:v>
                </c:pt>
                <c:pt idx="91">
                  <c:v>40308.0</c:v>
                </c:pt>
                <c:pt idx="92">
                  <c:v>40309.0</c:v>
                </c:pt>
                <c:pt idx="93">
                  <c:v>40310.0</c:v>
                </c:pt>
                <c:pt idx="94">
                  <c:v>40311.0</c:v>
                </c:pt>
                <c:pt idx="95">
                  <c:v>40312.0</c:v>
                </c:pt>
                <c:pt idx="96">
                  <c:v>40315.0</c:v>
                </c:pt>
                <c:pt idx="97">
                  <c:v>40316.0</c:v>
                </c:pt>
                <c:pt idx="98">
                  <c:v>40317.0</c:v>
                </c:pt>
                <c:pt idx="99">
                  <c:v>40318.0</c:v>
                </c:pt>
                <c:pt idx="100">
                  <c:v>40319.0</c:v>
                </c:pt>
                <c:pt idx="101">
                  <c:v>40322.0</c:v>
                </c:pt>
                <c:pt idx="102">
                  <c:v>40323.0</c:v>
                </c:pt>
                <c:pt idx="103">
                  <c:v>40324.0</c:v>
                </c:pt>
                <c:pt idx="104">
                  <c:v>40325.0</c:v>
                </c:pt>
                <c:pt idx="105">
                  <c:v>40326.0</c:v>
                </c:pt>
                <c:pt idx="106">
                  <c:v>40329.0</c:v>
                </c:pt>
                <c:pt idx="107">
                  <c:v>40330.0</c:v>
                </c:pt>
                <c:pt idx="108">
                  <c:v>40331.0</c:v>
                </c:pt>
                <c:pt idx="109">
                  <c:v>40332.0</c:v>
                </c:pt>
                <c:pt idx="110">
                  <c:v>40333.0</c:v>
                </c:pt>
                <c:pt idx="111">
                  <c:v>40336.0</c:v>
                </c:pt>
                <c:pt idx="112">
                  <c:v>40337.0</c:v>
                </c:pt>
                <c:pt idx="113">
                  <c:v>40338.0</c:v>
                </c:pt>
                <c:pt idx="114">
                  <c:v>40339.0</c:v>
                </c:pt>
                <c:pt idx="115">
                  <c:v>40340.0</c:v>
                </c:pt>
                <c:pt idx="116">
                  <c:v>40343.0</c:v>
                </c:pt>
                <c:pt idx="117">
                  <c:v>40344.0</c:v>
                </c:pt>
                <c:pt idx="118">
                  <c:v>40345.0</c:v>
                </c:pt>
                <c:pt idx="119">
                  <c:v>40346.0</c:v>
                </c:pt>
                <c:pt idx="120">
                  <c:v>40347.0</c:v>
                </c:pt>
                <c:pt idx="121">
                  <c:v>40350.0</c:v>
                </c:pt>
                <c:pt idx="122">
                  <c:v>40351.0</c:v>
                </c:pt>
                <c:pt idx="123">
                  <c:v>40352.0</c:v>
                </c:pt>
                <c:pt idx="124">
                  <c:v>40353.0</c:v>
                </c:pt>
                <c:pt idx="125">
                  <c:v>40354.0</c:v>
                </c:pt>
                <c:pt idx="126">
                  <c:v>40357.0</c:v>
                </c:pt>
                <c:pt idx="127">
                  <c:v>40358.0</c:v>
                </c:pt>
                <c:pt idx="128">
                  <c:v>40359.0</c:v>
                </c:pt>
                <c:pt idx="129">
                  <c:v>40360.0</c:v>
                </c:pt>
                <c:pt idx="130">
                  <c:v>40361.0</c:v>
                </c:pt>
                <c:pt idx="131">
                  <c:v>40364.0</c:v>
                </c:pt>
                <c:pt idx="132">
                  <c:v>40365.0</c:v>
                </c:pt>
                <c:pt idx="133">
                  <c:v>40366.0</c:v>
                </c:pt>
                <c:pt idx="134">
                  <c:v>40367.0</c:v>
                </c:pt>
                <c:pt idx="135">
                  <c:v>40368.0</c:v>
                </c:pt>
                <c:pt idx="136">
                  <c:v>40371.0</c:v>
                </c:pt>
                <c:pt idx="137">
                  <c:v>40372.0</c:v>
                </c:pt>
                <c:pt idx="138">
                  <c:v>40373.0</c:v>
                </c:pt>
                <c:pt idx="139">
                  <c:v>40374.0</c:v>
                </c:pt>
                <c:pt idx="140">
                  <c:v>40375.0</c:v>
                </c:pt>
                <c:pt idx="141">
                  <c:v>40378.0</c:v>
                </c:pt>
                <c:pt idx="142">
                  <c:v>40379.0</c:v>
                </c:pt>
                <c:pt idx="143">
                  <c:v>40380.0</c:v>
                </c:pt>
                <c:pt idx="144">
                  <c:v>40381.0</c:v>
                </c:pt>
                <c:pt idx="145">
                  <c:v>40382.0</c:v>
                </c:pt>
                <c:pt idx="146">
                  <c:v>40385.0</c:v>
                </c:pt>
                <c:pt idx="147">
                  <c:v>40386.0</c:v>
                </c:pt>
                <c:pt idx="148">
                  <c:v>40387.0</c:v>
                </c:pt>
                <c:pt idx="149">
                  <c:v>40388.0</c:v>
                </c:pt>
                <c:pt idx="150">
                  <c:v>40389.0</c:v>
                </c:pt>
                <c:pt idx="151">
                  <c:v>40392.0</c:v>
                </c:pt>
                <c:pt idx="152">
                  <c:v>40393.0</c:v>
                </c:pt>
                <c:pt idx="153">
                  <c:v>40394.0</c:v>
                </c:pt>
                <c:pt idx="154">
                  <c:v>40395.0</c:v>
                </c:pt>
                <c:pt idx="155">
                  <c:v>40396.0</c:v>
                </c:pt>
                <c:pt idx="156">
                  <c:v>40399.0</c:v>
                </c:pt>
                <c:pt idx="157">
                  <c:v>40400.0</c:v>
                </c:pt>
                <c:pt idx="158">
                  <c:v>40401.0</c:v>
                </c:pt>
                <c:pt idx="159">
                  <c:v>40402.0</c:v>
                </c:pt>
                <c:pt idx="160">
                  <c:v>40403.0</c:v>
                </c:pt>
                <c:pt idx="161">
                  <c:v>40406.0</c:v>
                </c:pt>
                <c:pt idx="162">
                  <c:v>40407.0</c:v>
                </c:pt>
                <c:pt idx="163">
                  <c:v>40408.0</c:v>
                </c:pt>
                <c:pt idx="164">
                  <c:v>40409.0</c:v>
                </c:pt>
                <c:pt idx="165">
                  <c:v>40410.0</c:v>
                </c:pt>
                <c:pt idx="166">
                  <c:v>40413.0</c:v>
                </c:pt>
                <c:pt idx="167">
                  <c:v>40414.0</c:v>
                </c:pt>
                <c:pt idx="168">
                  <c:v>40415.0</c:v>
                </c:pt>
                <c:pt idx="169">
                  <c:v>40416.0</c:v>
                </c:pt>
                <c:pt idx="170">
                  <c:v>40417.0</c:v>
                </c:pt>
                <c:pt idx="171">
                  <c:v>40420.0</c:v>
                </c:pt>
                <c:pt idx="172">
                  <c:v>40421.0</c:v>
                </c:pt>
                <c:pt idx="173">
                  <c:v>40422.0</c:v>
                </c:pt>
                <c:pt idx="174">
                  <c:v>40423.0</c:v>
                </c:pt>
                <c:pt idx="175">
                  <c:v>40424.0</c:v>
                </c:pt>
                <c:pt idx="176">
                  <c:v>40427.0</c:v>
                </c:pt>
                <c:pt idx="177">
                  <c:v>40428.0</c:v>
                </c:pt>
                <c:pt idx="178">
                  <c:v>40429.0</c:v>
                </c:pt>
                <c:pt idx="179">
                  <c:v>40430.0</c:v>
                </c:pt>
                <c:pt idx="180">
                  <c:v>40431.0</c:v>
                </c:pt>
                <c:pt idx="181">
                  <c:v>40434.0</c:v>
                </c:pt>
                <c:pt idx="182">
                  <c:v>40435.0</c:v>
                </c:pt>
                <c:pt idx="183">
                  <c:v>40436.0</c:v>
                </c:pt>
                <c:pt idx="184">
                  <c:v>40437.0</c:v>
                </c:pt>
                <c:pt idx="185">
                  <c:v>40438.0</c:v>
                </c:pt>
                <c:pt idx="186">
                  <c:v>40441.0</c:v>
                </c:pt>
                <c:pt idx="187">
                  <c:v>40442.0</c:v>
                </c:pt>
                <c:pt idx="188">
                  <c:v>40443.0</c:v>
                </c:pt>
                <c:pt idx="189">
                  <c:v>40444.0</c:v>
                </c:pt>
                <c:pt idx="190">
                  <c:v>40445.0</c:v>
                </c:pt>
                <c:pt idx="191">
                  <c:v>40448.0</c:v>
                </c:pt>
                <c:pt idx="192">
                  <c:v>40449.0</c:v>
                </c:pt>
                <c:pt idx="193">
                  <c:v>40450.0</c:v>
                </c:pt>
                <c:pt idx="194">
                  <c:v>40451.0</c:v>
                </c:pt>
                <c:pt idx="195">
                  <c:v>40452.0</c:v>
                </c:pt>
                <c:pt idx="196">
                  <c:v>40455.0</c:v>
                </c:pt>
                <c:pt idx="197">
                  <c:v>40456.0</c:v>
                </c:pt>
                <c:pt idx="198">
                  <c:v>40457.0</c:v>
                </c:pt>
                <c:pt idx="199">
                  <c:v>40458.0</c:v>
                </c:pt>
                <c:pt idx="200">
                  <c:v>40459.0</c:v>
                </c:pt>
                <c:pt idx="201">
                  <c:v>40462.0</c:v>
                </c:pt>
                <c:pt idx="202">
                  <c:v>40463.0</c:v>
                </c:pt>
                <c:pt idx="203">
                  <c:v>40464.0</c:v>
                </c:pt>
                <c:pt idx="204">
                  <c:v>40465.0</c:v>
                </c:pt>
                <c:pt idx="205">
                  <c:v>40466.0</c:v>
                </c:pt>
                <c:pt idx="206">
                  <c:v>40469.0</c:v>
                </c:pt>
                <c:pt idx="207">
                  <c:v>40470.0</c:v>
                </c:pt>
                <c:pt idx="208">
                  <c:v>40471.0</c:v>
                </c:pt>
                <c:pt idx="209">
                  <c:v>40472.0</c:v>
                </c:pt>
                <c:pt idx="210">
                  <c:v>40473.0</c:v>
                </c:pt>
                <c:pt idx="211">
                  <c:v>40476.0</c:v>
                </c:pt>
                <c:pt idx="212">
                  <c:v>40477.0</c:v>
                </c:pt>
                <c:pt idx="213">
                  <c:v>40478.0</c:v>
                </c:pt>
                <c:pt idx="214">
                  <c:v>40479.0</c:v>
                </c:pt>
                <c:pt idx="215">
                  <c:v>40480.0</c:v>
                </c:pt>
                <c:pt idx="216">
                  <c:v>40483.0</c:v>
                </c:pt>
                <c:pt idx="217">
                  <c:v>40484.0</c:v>
                </c:pt>
                <c:pt idx="218">
                  <c:v>40485.0</c:v>
                </c:pt>
                <c:pt idx="219">
                  <c:v>40486.0</c:v>
                </c:pt>
                <c:pt idx="220">
                  <c:v>40487.0</c:v>
                </c:pt>
                <c:pt idx="221">
                  <c:v>40490.0</c:v>
                </c:pt>
                <c:pt idx="222">
                  <c:v>40491.0</c:v>
                </c:pt>
                <c:pt idx="223">
                  <c:v>40492.0</c:v>
                </c:pt>
                <c:pt idx="224">
                  <c:v>40493.0</c:v>
                </c:pt>
                <c:pt idx="225">
                  <c:v>40494.0</c:v>
                </c:pt>
                <c:pt idx="226">
                  <c:v>40497.0</c:v>
                </c:pt>
                <c:pt idx="227">
                  <c:v>40498.0</c:v>
                </c:pt>
                <c:pt idx="228">
                  <c:v>40499.0</c:v>
                </c:pt>
                <c:pt idx="229">
                  <c:v>40500.0</c:v>
                </c:pt>
                <c:pt idx="230">
                  <c:v>40501.0</c:v>
                </c:pt>
                <c:pt idx="231">
                  <c:v>40504.0</c:v>
                </c:pt>
                <c:pt idx="232">
                  <c:v>40505.0</c:v>
                </c:pt>
                <c:pt idx="233">
                  <c:v>40506.0</c:v>
                </c:pt>
                <c:pt idx="234">
                  <c:v>40507.0</c:v>
                </c:pt>
                <c:pt idx="235">
                  <c:v>40508.0</c:v>
                </c:pt>
                <c:pt idx="236">
                  <c:v>40511.0</c:v>
                </c:pt>
                <c:pt idx="237">
                  <c:v>40512.0</c:v>
                </c:pt>
                <c:pt idx="238">
                  <c:v>40513.0</c:v>
                </c:pt>
                <c:pt idx="239">
                  <c:v>40514.0</c:v>
                </c:pt>
                <c:pt idx="240">
                  <c:v>40515.0</c:v>
                </c:pt>
                <c:pt idx="241">
                  <c:v>40518.0</c:v>
                </c:pt>
                <c:pt idx="242">
                  <c:v>40519.0</c:v>
                </c:pt>
                <c:pt idx="243">
                  <c:v>40520.0</c:v>
                </c:pt>
                <c:pt idx="244">
                  <c:v>40521.0</c:v>
                </c:pt>
                <c:pt idx="245">
                  <c:v>40522.0</c:v>
                </c:pt>
                <c:pt idx="246">
                  <c:v>40525.0</c:v>
                </c:pt>
                <c:pt idx="247">
                  <c:v>40526.0</c:v>
                </c:pt>
                <c:pt idx="248">
                  <c:v>40527.0</c:v>
                </c:pt>
                <c:pt idx="249">
                  <c:v>40528.0</c:v>
                </c:pt>
                <c:pt idx="250">
                  <c:v>40529.0</c:v>
                </c:pt>
                <c:pt idx="251">
                  <c:v>40532.0</c:v>
                </c:pt>
                <c:pt idx="252">
                  <c:v>40533.0</c:v>
                </c:pt>
                <c:pt idx="253">
                  <c:v>40534.0</c:v>
                </c:pt>
                <c:pt idx="254">
                  <c:v>40535.0</c:v>
                </c:pt>
                <c:pt idx="255">
                  <c:v>40536.0</c:v>
                </c:pt>
                <c:pt idx="256">
                  <c:v>40539.0</c:v>
                </c:pt>
                <c:pt idx="257">
                  <c:v>40540.0</c:v>
                </c:pt>
                <c:pt idx="258">
                  <c:v>40541.0</c:v>
                </c:pt>
                <c:pt idx="259">
                  <c:v>40542.0</c:v>
                </c:pt>
                <c:pt idx="260">
                  <c:v>40543.0</c:v>
                </c:pt>
                <c:pt idx="261">
                  <c:v>40546.0</c:v>
                </c:pt>
                <c:pt idx="262">
                  <c:v>40547.0</c:v>
                </c:pt>
                <c:pt idx="263">
                  <c:v>40548.0</c:v>
                </c:pt>
                <c:pt idx="264">
                  <c:v>40549.0</c:v>
                </c:pt>
                <c:pt idx="265">
                  <c:v>40550.0</c:v>
                </c:pt>
                <c:pt idx="266">
                  <c:v>40553.0</c:v>
                </c:pt>
                <c:pt idx="267">
                  <c:v>40554.0</c:v>
                </c:pt>
                <c:pt idx="268">
                  <c:v>40555.0</c:v>
                </c:pt>
                <c:pt idx="269">
                  <c:v>40556.0</c:v>
                </c:pt>
                <c:pt idx="270">
                  <c:v>40557.0</c:v>
                </c:pt>
                <c:pt idx="271">
                  <c:v>40560.0</c:v>
                </c:pt>
                <c:pt idx="272">
                  <c:v>40561.0</c:v>
                </c:pt>
                <c:pt idx="273">
                  <c:v>40562.0</c:v>
                </c:pt>
                <c:pt idx="274">
                  <c:v>40563.0</c:v>
                </c:pt>
                <c:pt idx="275">
                  <c:v>40564.0</c:v>
                </c:pt>
                <c:pt idx="276">
                  <c:v>40567.0</c:v>
                </c:pt>
                <c:pt idx="277">
                  <c:v>40568.0</c:v>
                </c:pt>
                <c:pt idx="278">
                  <c:v>40569.0</c:v>
                </c:pt>
                <c:pt idx="279">
                  <c:v>40570.0</c:v>
                </c:pt>
                <c:pt idx="280">
                  <c:v>40571.0</c:v>
                </c:pt>
                <c:pt idx="281">
                  <c:v>40574.0</c:v>
                </c:pt>
                <c:pt idx="282">
                  <c:v>40575.0</c:v>
                </c:pt>
                <c:pt idx="283">
                  <c:v>40576.0</c:v>
                </c:pt>
                <c:pt idx="284">
                  <c:v>40577.0</c:v>
                </c:pt>
                <c:pt idx="285">
                  <c:v>40578.0</c:v>
                </c:pt>
                <c:pt idx="286">
                  <c:v>40581.0</c:v>
                </c:pt>
                <c:pt idx="287">
                  <c:v>40582.0</c:v>
                </c:pt>
                <c:pt idx="288">
                  <c:v>40583.0</c:v>
                </c:pt>
                <c:pt idx="289">
                  <c:v>40584.0</c:v>
                </c:pt>
                <c:pt idx="290">
                  <c:v>40585.0</c:v>
                </c:pt>
                <c:pt idx="291">
                  <c:v>40588.0</c:v>
                </c:pt>
                <c:pt idx="292">
                  <c:v>40589.0</c:v>
                </c:pt>
                <c:pt idx="293">
                  <c:v>40590.0</c:v>
                </c:pt>
                <c:pt idx="294">
                  <c:v>40591.0</c:v>
                </c:pt>
                <c:pt idx="295">
                  <c:v>40592.0</c:v>
                </c:pt>
                <c:pt idx="296">
                  <c:v>40595.0</c:v>
                </c:pt>
                <c:pt idx="297">
                  <c:v>40596.0</c:v>
                </c:pt>
                <c:pt idx="298">
                  <c:v>40597.0</c:v>
                </c:pt>
                <c:pt idx="299">
                  <c:v>40598.0</c:v>
                </c:pt>
                <c:pt idx="300">
                  <c:v>40599.0</c:v>
                </c:pt>
                <c:pt idx="301">
                  <c:v>40602.0</c:v>
                </c:pt>
                <c:pt idx="302">
                  <c:v>40603.0</c:v>
                </c:pt>
                <c:pt idx="303">
                  <c:v>40604.0</c:v>
                </c:pt>
                <c:pt idx="304">
                  <c:v>40605.0</c:v>
                </c:pt>
                <c:pt idx="305">
                  <c:v>40606.0</c:v>
                </c:pt>
                <c:pt idx="306">
                  <c:v>40609.0</c:v>
                </c:pt>
                <c:pt idx="307">
                  <c:v>40610.0</c:v>
                </c:pt>
                <c:pt idx="308">
                  <c:v>40611.0</c:v>
                </c:pt>
                <c:pt idx="309">
                  <c:v>40612.0</c:v>
                </c:pt>
                <c:pt idx="310">
                  <c:v>40613.0</c:v>
                </c:pt>
                <c:pt idx="311">
                  <c:v>40616.0</c:v>
                </c:pt>
                <c:pt idx="312">
                  <c:v>40617.0</c:v>
                </c:pt>
                <c:pt idx="313">
                  <c:v>40618.0</c:v>
                </c:pt>
                <c:pt idx="314">
                  <c:v>40619.0</c:v>
                </c:pt>
                <c:pt idx="315">
                  <c:v>40620.0</c:v>
                </c:pt>
                <c:pt idx="316">
                  <c:v>40623.0</c:v>
                </c:pt>
                <c:pt idx="317">
                  <c:v>40624.0</c:v>
                </c:pt>
                <c:pt idx="318">
                  <c:v>40625.0</c:v>
                </c:pt>
                <c:pt idx="319">
                  <c:v>40626.0</c:v>
                </c:pt>
                <c:pt idx="320">
                  <c:v>40627.0</c:v>
                </c:pt>
                <c:pt idx="321">
                  <c:v>40630.0</c:v>
                </c:pt>
                <c:pt idx="322">
                  <c:v>40631.0</c:v>
                </c:pt>
                <c:pt idx="323">
                  <c:v>40632.0</c:v>
                </c:pt>
                <c:pt idx="324">
                  <c:v>40633.0</c:v>
                </c:pt>
                <c:pt idx="325">
                  <c:v>40634.0</c:v>
                </c:pt>
                <c:pt idx="326">
                  <c:v>40637.0</c:v>
                </c:pt>
                <c:pt idx="327">
                  <c:v>40638.0</c:v>
                </c:pt>
                <c:pt idx="328">
                  <c:v>40639.0</c:v>
                </c:pt>
                <c:pt idx="329">
                  <c:v>40640.0</c:v>
                </c:pt>
                <c:pt idx="330">
                  <c:v>40641.0</c:v>
                </c:pt>
                <c:pt idx="331">
                  <c:v>40644.0</c:v>
                </c:pt>
                <c:pt idx="332">
                  <c:v>40645.0</c:v>
                </c:pt>
                <c:pt idx="333">
                  <c:v>40646.0</c:v>
                </c:pt>
                <c:pt idx="334">
                  <c:v>40647.0</c:v>
                </c:pt>
                <c:pt idx="335">
                  <c:v>40648.0</c:v>
                </c:pt>
                <c:pt idx="336">
                  <c:v>40651.0</c:v>
                </c:pt>
                <c:pt idx="337">
                  <c:v>40652.0</c:v>
                </c:pt>
                <c:pt idx="338">
                  <c:v>40653.0</c:v>
                </c:pt>
                <c:pt idx="339">
                  <c:v>40654.0</c:v>
                </c:pt>
                <c:pt idx="340">
                  <c:v>40655.0</c:v>
                </c:pt>
                <c:pt idx="341">
                  <c:v>40658.0</c:v>
                </c:pt>
                <c:pt idx="342">
                  <c:v>40659.0</c:v>
                </c:pt>
                <c:pt idx="343">
                  <c:v>40660.0</c:v>
                </c:pt>
                <c:pt idx="344">
                  <c:v>40661.0</c:v>
                </c:pt>
                <c:pt idx="345">
                  <c:v>40662.0</c:v>
                </c:pt>
                <c:pt idx="346">
                  <c:v>40665.0</c:v>
                </c:pt>
                <c:pt idx="347">
                  <c:v>40666.0</c:v>
                </c:pt>
                <c:pt idx="348">
                  <c:v>40667.0</c:v>
                </c:pt>
                <c:pt idx="349">
                  <c:v>40668.0</c:v>
                </c:pt>
                <c:pt idx="350">
                  <c:v>40669.0</c:v>
                </c:pt>
                <c:pt idx="351">
                  <c:v>40672.0</c:v>
                </c:pt>
                <c:pt idx="352">
                  <c:v>40673.0</c:v>
                </c:pt>
                <c:pt idx="353">
                  <c:v>40674.0</c:v>
                </c:pt>
                <c:pt idx="354">
                  <c:v>40675.0</c:v>
                </c:pt>
                <c:pt idx="355">
                  <c:v>40676.0</c:v>
                </c:pt>
                <c:pt idx="356">
                  <c:v>40679.0</c:v>
                </c:pt>
                <c:pt idx="357">
                  <c:v>40680.0</c:v>
                </c:pt>
                <c:pt idx="358">
                  <c:v>40681.0</c:v>
                </c:pt>
                <c:pt idx="359">
                  <c:v>40682.0</c:v>
                </c:pt>
                <c:pt idx="360">
                  <c:v>40683.0</c:v>
                </c:pt>
                <c:pt idx="361">
                  <c:v>40686.0</c:v>
                </c:pt>
                <c:pt idx="362">
                  <c:v>40687.0</c:v>
                </c:pt>
                <c:pt idx="363">
                  <c:v>40688.0</c:v>
                </c:pt>
                <c:pt idx="364">
                  <c:v>40689.0</c:v>
                </c:pt>
                <c:pt idx="365">
                  <c:v>40690.0</c:v>
                </c:pt>
                <c:pt idx="366">
                  <c:v>40693.0</c:v>
                </c:pt>
                <c:pt idx="367">
                  <c:v>40694.0</c:v>
                </c:pt>
                <c:pt idx="368">
                  <c:v>40695.0</c:v>
                </c:pt>
                <c:pt idx="369">
                  <c:v>40696.0</c:v>
                </c:pt>
                <c:pt idx="370">
                  <c:v>40697.0</c:v>
                </c:pt>
                <c:pt idx="371">
                  <c:v>40700.0</c:v>
                </c:pt>
                <c:pt idx="372">
                  <c:v>40701.0</c:v>
                </c:pt>
                <c:pt idx="373">
                  <c:v>40702.0</c:v>
                </c:pt>
                <c:pt idx="374">
                  <c:v>40703.0</c:v>
                </c:pt>
                <c:pt idx="375">
                  <c:v>40704.0</c:v>
                </c:pt>
                <c:pt idx="376">
                  <c:v>40707.0</c:v>
                </c:pt>
                <c:pt idx="377">
                  <c:v>40708.0</c:v>
                </c:pt>
                <c:pt idx="378">
                  <c:v>40709.0</c:v>
                </c:pt>
                <c:pt idx="379">
                  <c:v>40710.0</c:v>
                </c:pt>
                <c:pt idx="380">
                  <c:v>40711.0</c:v>
                </c:pt>
                <c:pt idx="381">
                  <c:v>40714.0</c:v>
                </c:pt>
                <c:pt idx="382">
                  <c:v>40715.0</c:v>
                </c:pt>
                <c:pt idx="383">
                  <c:v>40716.0</c:v>
                </c:pt>
                <c:pt idx="384">
                  <c:v>40717.0</c:v>
                </c:pt>
                <c:pt idx="385">
                  <c:v>40718.0</c:v>
                </c:pt>
                <c:pt idx="386">
                  <c:v>40721.0</c:v>
                </c:pt>
                <c:pt idx="387">
                  <c:v>40722.0</c:v>
                </c:pt>
                <c:pt idx="388">
                  <c:v>40723.0</c:v>
                </c:pt>
                <c:pt idx="389">
                  <c:v>40724.0</c:v>
                </c:pt>
                <c:pt idx="390">
                  <c:v>40725.0</c:v>
                </c:pt>
                <c:pt idx="391">
                  <c:v>40728.0</c:v>
                </c:pt>
                <c:pt idx="392">
                  <c:v>40729.0</c:v>
                </c:pt>
                <c:pt idx="393">
                  <c:v>40730.0</c:v>
                </c:pt>
                <c:pt idx="394">
                  <c:v>40731.0</c:v>
                </c:pt>
                <c:pt idx="395">
                  <c:v>40732.0</c:v>
                </c:pt>
                <c:pt idx="396">
                  <c:v>40735.0</c:v>
                </c:pt>
                <c:pt idx="397">
                  <c:v>40736.0</c:v>
                </c:pt>
                <c:pt idx="398">
                  <c:v>40737.0</c:v>
                </c:pt>
                <c:pt idx="399">
                  <c:v>40738.0</c:v>
                </c:pt>
                <c:pt idx="400">
                  <c:v>40739.0</c:v>
                </c:pt>
                <c:pt idx="401">
                  <c:v>40742.0</c:v>
                </c:pt>
                <c:pt idx="402">
                  <c:v>40743.0</c:v>
                </c:pt>
                <c:pt idx="403">
                  <c:v>40744.0</c:v>
                </c:pt>
                <c:pt idx="404">
                  <c:v>40745.0</c:v>
                </c:pt>
                <c:pt idx="405">
                  <c:v>40746.0</c:v>
                </c:pt>
                <c:pt idx="406">
                  <c:v>40749.0</c:v>
                </c:pt>
                <c:pt idx="407">
                  <c:v>40750.0</c:v>
                </c:pt>
                <c:pt idx="408">
                  <c:v>40751.0</c:v>
                </c:pt>
                <c:pt idx="409">
                  <c:v>40752.0</c:v>
                </c:pt>
                <c:pt idx="410">
                  <c:v>40753.0</c:v>
                </c:pt>
                <c:pt idx="411">
                  <c:v>40756.0</c:v>
                </c:pt>
                <c:pt idx="412">
                  <c:v>40757.0</c:v>
                </c:pt>
                <c:pt idx="413">
                  <c:v>40758.0</c:v>
                </c:pt>
                <c:pt idx="414">
                  <c:v>40759.0</c:v>
                </c:pt>
                <c:pt idx="415">
                  <c:v>40760.0</c:v>
                </c:pt>
                <c:pt idx="416">
                  <c:v>40763.0</c:v>
                </c:pt>
                <c:pt idx="417">
                  <c:v>40764.0</c:v>
                </c:pt>
                <c:pt idx="418">
                  <c:v>40765.0</c:v>
                </c:pt>
                <c:pt idx="419">
                  <c:v>40766.0</c:v>
                </c:pt>
                <c:pt idx="420">
                  <c:v>40767.0</c:v>
                </c:pt>
                <c:pt idx="421">
                  <c:v>40770.0</c:v>
                </c:pt>
                <c:pt idx="422">
                  <c:v>40771.0</c:v>
                </c:pt>
                <c:pt idx="423">
                  <c:v>40772.0</c:v>
                </c:pt>
                <c:pt idx="424">
                  <c:v>40773.0</c:v>
                </c:pt>
                <c:pt idx="425">
                  <c:v>40774.0</c:v>
                </c:pt>
                <c:pt idx="426">
                  <c:v>40777.0</c:v>
                </c:pt>
                <c:pt idx="427">
                  <c:v>40778.0</c:v>
                </c:pt>
                <c:pt idx="428">
                  <c:v>40779.0</c:v>
                </c:pt>
                <c:pt idx="429">
                  <c:v>40780.0</c:v>
                </c:pt>
                <c:pt idx="430">
                  <c:v>40781.0</c:v>
                </c:pt>
                <c:pt idx="431">
                  <c:v>40784.0</c:v>
                </c:pt>
                <c:pt idx="432">
                  <c:v>40785.0</c:v>
                </c:pt>
                <c:pt idx="433">
                  <c:v>40786.0</c:v>
                </c:pt>
                <c:pt idx="434">
                  <c:v>40787.0</c:v>
                </c:pt>
                <c:pt idx="435">
                  <c:v>40788.0</c:v>
                </c:pt>
                <c:pt idx="436">
                  <c:v>40791.0</c:v>
                </c:pt>
                <c:pt idx="437">
                  <c:v>40792.0</c:v>
                </c:pt>
                <c:pt idx="438">
                  <c:v>40793.0</c:v>
                </c:pt>
                <c:pt idx="439">
                  <c:v>40794.0</c:v>
                </c:pt>
                <c:pt idx="440">
                  <c:v>40795.0</c:v>
                </c:pt>
                <c:pt idx="441">
                  <c:v>40798.0</c:v>
                </c:pt>
                <c:pt idx="442">
                  <c:v>40799.0</c:v>
                </c:pt>
                <c:pt idx="443">
                  <c:v>40800.0</c:v>
                </c:pt>
                <c:pt idx="444">
                  <c:v>40801.0</c:v>
                </c:pt>
                <c:pt idx="445">
                  <c:v>40802.0</c:v>
                </c:pt>
                <c:pt idx="446">
                  <c:v>40805.0</c:v>
                </c:pt>
                <c:pt idx="447">
                  <c:v>40806.0</c:v>
                </c:pt>
                <c:pt idx="448">
                  <c:v>40807.0</c:v>
                </c:pt>
                <c:pt idx="449">
                  <c:v>40808.0</c:v>
                </c:pt>
                <c:pt idx="450">
                  <c:v>40809.0</c:v>
                </c:pt>
                <c:pt idx="451">
                  <c:v>40812.0</c:v>
                </c:pt>
                <c:pt idx="452">
                  <c:v>40813.0</c:v>
                </c:pt>
                <c:pt idx="453">
                  <c:v>40814.0</c:v>
                </c:pt>
                <c:pt idx="454">
                  <c:v>40815.0</c:v>
                </c:pt>
                <c:pt idx="455">
                  <c:v>40816.0</c:v>
                </c:pt>
                <c:pt idx="456">
                  <c:v>40819.0</c:v>
                </c:pt>
                <c:pt idx="457">
                  <c:v>40820.0</c:v>
                </c:pt>
                <c:pt idx="458">
                  <c:v>40821.0</c:v>
                </c:pt>
                <c:pt idx="459">
                  <c:v>40822.0</c:v>
                </c:pt>
                <c:pt idx="460">
                  <c:v>40823.0</c:v>
                </c:pt>
                <c:pt idx="461">
                  <c:v>40826.0</c:v>
                </c:pt>
                <c:pt idx="462">
                  <c:v>40827.0</c:v>
                </c:pt>
                <c:pt idx="463">
                  <c:v>40828.0</c:v>
                </c:pt>
                <c:pt idx="464">
                  <c:v>40829.0</c:v>
                </c:pt>
                <c:pt idx="465">
                  <c:v>40830.0</c:v>
                </c:pt>
                <c:pt idx="466">
                  <c:v>40833.0</c:v>
                </c:pt>
              </c:numCache>
            </c:numRef>
          </c:cat>
          <c:val>
            <c:numRef>
              <c:f>'Index Values'!$S$9:$S$1257</c:f>
              <c:numCache>
                <c:formatCode>0%</c:formatCode>
                <c:ptCount val="467"/>
                <c:pt idx="0">
                  <c:v>1.0</c:v>
                </c:pt>
                <c:pt idx="1">
                  <c:v>0.996895952321828</c:v>
                </c:pt>
                <c:pt idx="2">
                  <c:v>0.998447976160914</c:v>
                </c:pt>
                <c:pt idx="3">
                  <c:v>1.004443222533612</c:v>
                </c:pt>
                <c:pt idx="4">
                  <c:v>1.00466494022491</c:v>
                </c:pt>
                <c:pt idx="5">
                  <c:v>1.001560892546738</c:v>
                </c:pt>
                <c:pt idx="6">
                  <c:v>1.024876724963639</c:v>
                </c:pt>
                <c:pt idx="7">
                  <c:v>1.023324701124552</c:v>
                </c:pt>
                <c:pt idx="8">
                  <c:v>1.002004327929334</c:v>
                </c:pt>
                <c:pt idx="9">
                  <c:v>1.011777643761751</c:v>
                </c:pt>
                <c:pt idx="10">
                  <c:v>1.002669481003228</c:v>
                </c:pt>
                <c:pt idx="11">
                  <c:v>1.002669481003228</c:v>
                </c:pt>
                <c:pt idx="12">
                  <c:v>1.007112703536841</c:v>
                </c:pt>
                <c:pt idx="13">
                  <c:v>0.995778495157686</c:v>
                </c:pt>
                <c:pt idx="14">
                  <c:v>0.985118308560077</c:v>
                </c:pt>
                <c:pt idx="15">
                  <c:v>0.963576217673561</c:v>
                </c:pt>
                <c:pt idx="16">
                  <c:v>0.973571251197275</c:v>
                </c:pt>
                <c:pt idx="17">
                  <c:v>0.971797509666891</c:v>
                </c:pt>
                <c:pt idx="18">
                  <c:v>0.97312781581468</c:v>
                </c:pt>
                <c:pt idx="19">
                  <c:v>0.967132569441981</c:v>
                </c:pt>
                <c:pt idx="20">
                  <c:v>0.958689559757352</c:v>
                </c:pt>
                <c:pt idx="21">
                  <c:v>0.965802263294193</c:v>
                </c:pt>
                <c:pt idx="22">
                  <c:v>0.987566071872006</c:v>
                </c:pt>
                <c:pt idx="23">
                  <c:v>0.991379616162333</c:v>
                </c:pt>
                <c:pt idx="24">
                  <c:v>0.962911064599667</c:v>
                </c:pt>
                <c:pt idx="25">
                  <c:v>0.940482102947958</c:v>
                </c:pt>
                <c:pt idx="26">
                  <c:v>0.945812196246763</c:v>
                </c:pt>
                <c:pt idx="27">
                  <c:v>0.952250878002058</c:v>
                </c:pt>
                <c:pt idx="28">
                  <c:v>0.950698854162972</c:v>
                </c:pt>
                <c:pt idx="29">
                  <c:v>0.95669410053567</c:v>
                </c:pt>
                <c:pt idx="30">
                  <c:v>0.961802476143177</c:v>
                </c:pt>
                <c:pt idx="31">
                  <c:v>0.961802476143177</c:v>
                </c:pt>
                <c:pt idx="32">
                  <c:v>0.991344141331725</c:v>
                </c:pt>
                <c:pt idx="33">
                  <c:v>0.994669906701196</c:v>
                </c:pt>
                <c:pt idx="34">
                  <c:v>0.993783035936003</c:v>
                </c:pt>
                <c:pt idx="35">
                  <c:v>0.989118095711093</c:v>
                </c:pt>
                <c:pt idx="36">
                  <c:v>0.991344141331725</c:v>
                </c:pt>
                <c:pt idx="37">
                  <c:v>0.984009720103587</c:v>
                </c:pt>
                <c:pt idx="38">
                  <c:v>0.980462237042818</c:v>
                </c:pt>
                <c:pt idx="39">
                  <c:v>0.972906098123382</c:v>
                </c:pt>
                <c:pt idx="40">
                  <c:v>0.985118308560077</c:v>
                </c:pt>
                <c:pt idx="41">
                  <c:v>0.990226684167583</c:v>
                </c:pt>
                <c:pt idx="42">
                  <c:v>1.00133917485544</c:v>
                </c:pt>
                <c:pt idx="43">
                  <c:v>1.010216751215013</c:v>
                </c:pt>
                <c:pt idx="44">
                  <c:v>1.008443009684629</c:v>
                </c:pt>
                <c:pt idx="45">
                  <c:v>1.008886445067225</c:v>
                </c:pt>
                <c:pt idx="46">
                  <c:v>1.000665153073894</c:v>
                </c:pt>
                <c:pt idx="47">
                  <c:v>0.991787576714321</c:v>
                </c:pt>
                <c:pt idx="48">
                  <c:v>0.996000212848984</c:v>
                </c:pt>
                <c:pt idx="49">
                  <c:v>0.98134910780801</c:v>
                </c:pt>
                <c:pt idx="50">
                  <c:v>0.983344567029692</c:v>
                </c:pt>
                <c:pt idx="51">
                  <c:v>0.981570825499308</c:v>
                </c:pt>
                <c:pt idx="52">
                  <c:v>0.999778282308702</c:v>
                </c:pt>
                <c:pt idx="53">
                  <c:v>0.997117670013126</c:v>
                </c:pt>
                <c:pt idx="54">
                  <c:v>0.998004540778318</c:v>
                </c:pt>
                <c:pt idx="55">
                  <c:v>0.982679413955799</c:v>
                </c:pt>
                <c:pt idx="56">
                  <c:v>0.975353861435312</c:v>
                </c:pt>
                <c:pt idx="57">
                  <c:v>0.979123062187378</c:v>
                </c:pt>
                <c:pt idx="58">
                  <c:v>0.969571464046259</c:v>
                </c:pt>
                <c:pt idx="59">
                  <c:v>0.971575791975593</c:v>
                </c:pt>
                <c:pt idx="60">
                  <c:v>0.974679839653766</c:v>
                </c:pt>
                <c:pt idx="61">
                  <c:v>0.984453155486182</c:v>
                </c:pt>
                <c:pt idx="62">
                  <c:v>0.984009720103587</c:v>
                </c:pt>
                <c:pt idx="63">
                  <c:v>0.991565859023023</c:v>
                </c:pt>
                <c:pt idx="64">
                  <c:v>0.998669693852212</c:v>
                </c:pt>
                <c:pt idx="65">
                  <c:v>0.998669693852212</c:v>
                </c:pt>
                <c:pt idx="66">
                  <c:v>1.002669481003228</c:v>
                </c:pt>
                <c:pt idx="67">
                  <c:v>1.006890985845543</c:v>
                </c:pt>
                <c:pt idx="68">
                  <c:v>1.015103409131222</c:v>
                </c:pt>
                <c:pt idx="69">
                  <c:v>1.020433502430026</c:v>
                </c:pt>
                <c:pt idx="70">
                  <c:v>1.024433289581042</c:v>
                </c:pt>
                <c:pt idx="71">
                  <c:v>1.029985100571145</c:v>
                </c:pt>
                <c:pt idx="72">
                  <c:v>1.020655220121324</c:v>
                </c:pt>
                <c:pt idx="73">
                  <c:v>1.025541878037532</c:v>
                </c:pt>
                <c:pt idx="74">
                  <c:v>1.026207031111427</c:v>
                </c:pt>
                <c:pt idx="75">
                  <c:v>1.02354641881585</c:v>
                </c:pt>
                <c:pt idx="76">
                  <c:v>1.009995033523715</c:v>
                </c:pt>
                <c:pt idx="77">
                  <c:v>1.017551172443152</c:v>
                </c:pt>
                <c:pt idx="78">
                  <c:v>1.015990279896414</c:v>
                </c:pt>
                <c:pt idx="79">
                  <c:v>1.007777856610735</c:v>
                </c:pt>
                <c:pt idx="80">
                  <c:v>1.012886232218241</c:v>
                </c:pt>
                <c:pt idx="81">
                  <c:v>1.026207031111427</c:v>
                </c:pt>
                <c:pt idx="82">
                  <c:v>1.021763808577814</c:v>
                </c:pt>
                <c:pt idx="83">
                  <c:v>1.031980559792827</c:v>
                </c:pt>
                <c:pt idx="84">
                  <c:v>1.037088935400334</c:v>
                </c:pt>
                <c:pt idx="85">
                  <c:v>1.048192557380539</c:v>
                </c:pt>
                <c:pt idx="86">
                  <c:v>1.055083543226081</c:v>
                </c:pt>
                <c:pt idx="87">
                  <c:v>1.053300932988045</c:v>
                </c:pt>
                <c:pt idx="88">
                  <c:v>1.035244244208734</c:v>
                </c:pt>
                <c:pt idx="89">
                  <c:v>1.053522650679343</c:v>
                </c:pt>
                <c:pt idx="90">
                  <c:v>1.068626059810565</c:v>
                </c:pt>
                <c:pt idx="91">
                  <c:v>1.063517684203058</c:v>
                </c:pt>
                <c:pt idx="92">
                  <c:v>1.086620667636312</c:v>
                </c:pt>
                <c:pt idx="93">
                  <c:v>1.099941466529497</c:v>
                </c:pt>
                <c:pt idx="94">
                  <c:v>1.099941466529497</c:v>
                </c:pt>
                <c:pt idx="95">
                  <c:v>1.099054595764305</c:v>
                </c:pt>
                <c:pt idx="96">
                  <c:v>1.09861116038171</c:v>
                </c:pt>
                <c:pt idx="97">
                  <c:v>1.081512292028806</c:v>
                </c:pt>
                <c:pt idx="98">
                  <c:v>1.06218737805527</c:v>
                </c:pt>
                <c:pt idx="99">
                  <c:v>1.059526765759693</c:v>
                </c:pt>
                <c:pt idx="100">
                  <c:v>1.048644861470787</c:v>
                </c:pt>
                <c:pt idx="101">
                  <c:v>1.055083543226081</c:v>
                </c:pt>
                <c:pt idx="102">
                  <c:v>1.065078576749796</c:v>
                </c:pt>
                <c:pt idx="103">
                  <c:v>1.077290787186491</c:v>
                </c:pt>
                <c:pt idx="104">
                  <c:v>1.0764039164213</c:v>
                </c:pt>
                <c:pt idx="105">
                  <c:v>1.073291000035475</c:v>
                </c:pt>
                <c:pt idx="106">
                  <c:v>1.073291000035475</c:v>
                </c:pt>
                <c:pt idx="107">
                  <c:v>1.091285607861223</c:v>
                </c:pt>
                <c:pt idx="108">
                  <c:v>1.07996026818972</c:v>
                </c:pt>
                <c:pt idx="109">
                  <c:v>1.07996026818972</c:v>
                </c:pt>
                <c:pt idx="110">
                  <c:v>1.069743516974706</c:v>
                </c:pt>
                <c:pt idx="111">
                  <c:v>1.07996026818972</c:v>
                </c:pt>
                <c:pt idx="112">
                  <c:v>1.107497605448934</c:v>
                </c:pt>
                <c:pt idx="113">
                  <c:v>1.09639398346873</c:v>
                </c:pt>
                <c:pt idx="114">
                  <c:v>1.0821774451027</c:v>
                </c:pt>
                <c:pt idx="115">
                  <c:v>1.08439462201568</c:v>
                </c:pt>
                <c:pt idx="116">
                  <c:v>1.087729256092802</c:v>
                </c:pt>
                <c:pt idx="117">
                  <c:v>1.088837844549292</c:v>
                </c:pt>
                <c:pt idx="118">
                  <c:v>1.097280854233921</c:v>
                </c:pt>
                <c:pt idx="119">
                  <c:v>1.106610734683742</c:v>
                </c:pt>
                <c:pt idx="120">
                  <c:v>1.116384050516159</c:v>
                </c:pt>
                <c:pt idx="121">
                  <c:v>1.115044875660719</c:v>
                </c:pt>
                <c:pt idx="122">
                  <c:v>1.09861116038171</c:v>
                </c:pt>
                <c:pt idx="123">
                  <c:v>1.090177019404733</c:v>
                </c:pt>
                <c:pt idx="124">
                  <c:v>1.098832878073007</c:v>
                </c:pt>
                <c:pt idx="125">
                  <c:v>1.114601440278123</c:v>
                </c:pt>
                <c:pt idx="126">
                  <c:v>1.120818404342119</c:v>
                </c:pt>
                <c:pt idx="127">
                  <c:v>1.097280854233921</c:v>
                </c:pt>
                <c:pt idx="128">
                  <c:v>1.105714995210898</c:v>
                </c:pt>
                <c:pt idx="129">
                  <c:v>1.096837418851325</c:v>
                </c:pt>
                <c:pt idx="130">
                  <c:v>1.06796090673667</c:v>
                </c:pt>
                <c:pt idx="131">
                  <c:v>1.06796090673667</c:v>
                </c:pt>
                <c:pt idx="132">
                  <c:v>1.06218737805527</c:v>
                </c:pt>
                <c:pt idx="133">
                  <c:v>1.060635354216184</c:v>
                </c:pt>
                <c:pt idx="134">
                  <c:v>1.060857071907482</c:v>
                </c:pt>
                <c:pt idx="135">
                  <c:v>1.074399588491965</c:v>
                </c:pt>
                <c:pt idx="136">
                  <c:v>1.07151725850509</c:v>
                </c:pt>
                <c:pt idx="137">
                  <c:v>1.080847138954912</c:v>
                </c:pt>
                <c:pt idx="138">
                  <c:v>1.07284756465288</c:v>
                </c:pt>
                <c:pt idx="139">
                  <c:v>1.073734435418071</c:v>
                </c:pt>
                <c:pt idx="140">
                  <c:v>1.057079002447763</c:v>
                </c:pt>
                <c:pt idx="141">
                  <c:v>1.049753449927277</c:v>
                </c:pt>
                <c:pt idx="142">
                  <c:v>1.051527191457661</c:v>
                </c:pt>
                <c:pt idx="143">
                  <c:v>1.059083330377097</c:v>
                </c:pt>
                <c:pt idx="144">
                  <c:v>1.066187165206287</c:v>
                </c:pt>
                <c:pt idx="145">
                  <c:v>1.058187590904254</c:v>
                </c:pt>
                <c:pt idx="146">
                  <c:v>1.051970626840257</c:v>
                </c:pt>
                <c:pt idx="147">
                  <c:v>1.038206392564475</c:v>
                </c:pt>
                <c:pt idx="148">
                  <c:v>1.028433076732059</c:v>
                </c:pt>
                <c:pt idx="149">
                  <c:v>1.033319734648267</c:v>
                </c:pt>
                <c:pt idx="150">
                  <c:v>1.039093263329667</c:v>
                </c:pt>
                <c:pt idx="151">
                  <c:v>1.056413849373869</c:v>
                </c:pt>
                <c:pt idx="152">
                  <c:v>1.055526978608677</c:v>
                </c:pt>
                <c:pt idx="153">
                  <c:v>1.066187165206287</c:v>
                </c:pt>
                <c:pt idx="154">
                  <c:v>1.05997020114229</c:v>
                </c:pt>
                <c:pt idx="155">
                  <c:v>1.073512717726773</c:v>
                </c:pt>
                <c:pt idx="156">
                  <c:v>1.06930008159211</c:v>
                </c:pt>
                <c:pt idx="157">
                  <c:v>1.05997020114229</c:v>
                </c:pt>
                <c:pt idx="158">
                  <c:v>1.07151725850509</c:v>
                </c:pt>
                <c:pt idx="159">
                  <c:v>1.078177657951683</c:v>
                </c:pt>
                <c:pt idx="160">
                  <c:v>1.079286246408173</c:v>
                </c:pt>
                <c:pt idx="161">
                  <c:v>1.087507538401504</c:v>
                </c:pt>
                <c:pt idx="162">
                  <c:v>1.089724715314484</c:v>
                </c:pt>
                <c:pt idx="163">
                  <c:v>1.082620880485296</c:v>
                </c:pt>
                <c:pt idx="164">
                  <c:v>1.087507538401504</c:v>
                </c:pt>
                <c:pt idx="165">
                  <c:v>1.087507538401504</c:v>
                </c:pt>
                <c:pt idx="166">
                  <c:v>1.089724715314484</c:v>
                </c:pt>
                <c:pt idx="167">
                  <c:v>1.086177232253716</c:v>
                </c:pt>
                <c:pt idx="168">
                  <c:v>1.099941466529497</c:v>
                </c:pt>
                <c:pt idx="169">
                  <c:v>1.099498031146902</c:v>
                </c:pt>
                <c:pt idx="170">
                  <c:v>1.097724289616517</c:v>
                </c:pt>
                <c:pt idx="171">
                  <c:v>1.099941466529497</c:v>
                </c:pt>
                <c:pt idx="172">
                  <c:v>1.107497605448934</c:v>
                </c:pt>
                <c:pt idx="173">
                  <c:v>1.10794104083153</c:v>
                </c:pt>
                <c:pt idx="174">
                  <c:v>1.109714782361914</c:v>
                </c:pt>
                <c:pt idx="175">
                  <c:v>1.102610947532726</c:v>
                </c:pt>
                <c:pt idx="176">
                  <c:v>1.102610947532726</c:v>
                </c:pt>
                <c:pt idx="177">
                  <c:v>1.117049203590053</c:v>
                </c:pt>
                <c:pt idx="178">
                  <c:v>1.115310936890276</c:v>
                </c:pt>
                <c:pt idx="179">
                  <c:v>1.115488311043315</c:v>
                </c:pt>
                <c:pt idx="180">
                  <c:v>1.10794104083153</c:v>
                </c:pt>
                <c:pt idx="181">
                  <c:v>1.1054932775196</c:v>
                </c:pt>
                <c:pt idx="182">
                  <c:v>1.124818191493136</c:v>
                </c:pt>
                <c:pt idx="183">
                  <c:v>1.126148497640924</c:v>
                </c:pt>
                <c:pt idx="184">
                  <c:v>1.131035155557132</c:v>
                </c:pt>
                <c:pt idx="185">
                  <c:v>1.132374330412572</c:v>
                </c:pt>
                <c:pt idx="186">
                  <c:v>1.137030401929831</c:v>
                </c:pt>
                <c:pt idx="187">
                  <c:v>1.133261201177764</c:v>
                </c:pt>
                <c:pt idx="188">
                  <c:v>1.149694916456774</c:v>
                </c:pt>
                <c:pt idx="189">
                  <c:v>1.149694916456774</c:v>
                </c:pt>
                <c:pt idx="190">
                  <c:v>1.152798964134946</c:v>
                </c:pt>
                <c:pt idx="191">
                  <c:v>1.152798964134946</c:v>
                </c:pt>
                <c:pt idx="192">
                  <c:v>1.15013835183937</c:v>
                </c:pt>
                <c:pt idx="193">
                  <c:v>1.162128844584767</c:v>
                </c:pt>
                <c:pt idx="194">
                  <c:v>1.161685409202171</c:v>
                </c:pt>
                <c:pt idx="195">
                  <c:v>1.169906701195502</c:v>
                </c:pt>
                <c:pt idx="196">
                  <c:v>1.167458937883572</c:v>
                </c:pt>
                <c:pt idx="197">
                  <c:v>1.182562347014793</c:v>
                </c:pt>
                <c:pt idx="198">
                  <c:v>1.196778885380822</c:v>
                </c:pt>
                <c:pt idx="199">
                  <c:v>1.195448579233034</c:v>
                </c:pt>
                <c:pt idx="200">
                  <c:v>1.19233566284721</c:v>
                </c:pt>
                <c:pt idx="201">
                  <c:v>1.201222107914434</c:v>
                </c:pt>
                <c:pt idx="202">
                  <c:v>1.198552626911207</c:v>
                </c:pt>
                <c:pt idx="203">
                  <c:v>1.213700379580687</c:v>
                </c:pt>
                <c:pt idx="204">
                  <c:v>1.220538153180319</c:v>
                </c:pt>
                <c:pt idx="205">
                  <c:v>1.215429777572812</c:v>
                </c:pt>
                <c:pt idx="206">
                  <c:v>1.215208059881514</c:v>
                </c:pt>
                <c:pt idx="207">
                  <c:v>1.19011848593423</c:v>
                </c:pt>
                <c:pt idx="208">
                  <c:v>1.19011848593423</c:v>
                </c:pt>
                <c:pt idx="209">
                  <c:v>1.194109404377594</c:v>
                </c:pt>
                <c:pt idx="210">
                  <c:v>1.175458512185604</c:v>
                </c:pt>
                <c:pt idx="211">
                  <c:v>1.18877931107879</c:v>
                </c:pt>
                <c:pt idx="212">
                  <c:v>1.181675476249601</c:v>
                </c:pt>
                <c:pt idx="213">
                  <c:v>1.177232253715988</c:v>
                </c:pt>
                <c:pt idx="214">
                  <c:v>1.185231828018022</c:v>
                </c:pt>
                <c:pt idx="215">
                  <c:v>1.19700060307212</c:v>
                </c:pt>
                <c:pt idx="216">
                  <c:v>1.201266451452694</c:v>
                </c:pt>
                <c:pt idx="217">
                  <c:v>1.200778672531839</c:v>
                </c:pt>
                <c:pt idx="218">
                  <c:v>1.19589201461563</c:v>
                </c:pt>
                <c:pt idx="219">
                  <c:v>1.227429139025861</c:v>
                </c:pt>
                <c:pt idx="220">
                  <c:v>1.24030650253645</c:v>
                </c:pt>
                <c:pt idx="221">
                  <c:v>1.234089538472454</c:v>
                </c:pt>
                <c:pt idx="222">
                  <c:v>1.263524779169179</c:v>
                </c:pt>
                <c:pt idx="223">
                  <c:v>1.235863280002837</c:v>
                </c:pt>
                <c:pt idx="224">
                  <c:v>1.242975983539678</c:v>
                </c:pt>
                <c:pt idx="225">
                  <c:v>1.234089538472454</c:v>
                </c:pt>
                <c:pt idx="226">
                  <c:v>1.216325517045656</c:v>
                </c:pt>
                <c:pt idx="227">
                  <c:v>1.198996062293803</c:v>
                </c:pt>
                <c:pt idx="228">
                  <c:v>1.18877931107879</c:v>
                </c:pt>
                <c:pt idx="229">
                  <c:v>1.200113519457945</c:v>
                </c:pt>
                <c:pt idx="230">
                  <c:v>1.193222533612402</c:v>
                </c:pt>
                <c:pt idx="231">
                  <c:v>1.205665330448047</c:v>
                </c:pt>
                <c:pt idx="232">
                  <c:v>1.224316222640037</c:v>
                </c:pt>
                <c:pt idx="233">
                  <c:v>1.219873000106424</c:v>
                </c:pt>
                <c:pt idx="234">
                  <c:v>1.219873000106424</c:v>
                </c:pt>
                <c:pt idx="235">
                  <c:v>1.219873000106424</c:v>
                </c:pt>
                <c:pt idx="236">
                  <c:v>1.206108765830643</c:v>
                </c:pt>
                <c:pt idx="237">
                  <c:v>1.229646315938841</c:v>
                </c:pt>
                <c:pt idx="238">
                  <c:v>1.231428926176878</c:v>
                </c:pt>
                <c:pt idx="239">
                  <c:v>1.23453297385505</c:v>
                </c:pt>
                <c:pt idx="240">
                  <c:v>1.247419206073291</c:v>
                </c:pt>
                <c:pt idx="241">
                  <c:v>1.257857674979602</c:v>
                </c:pt>
                <c:pt idx="242">
                  <c:v>1.262070311114264</c:v>
                </c:pt>
                <c:pt idx="243">
                  <c:v>1.231428926176878</c:v>
                </c:pt>
                <c:pt idx="244">
                  <c:v>1.236537301784384</c:v>
                </c:pt>
                <c:pt idx="245">
                  <c:v>1.222320763418355</c:v>
                </c:pt>
                <c:pt idx="246">
                  <c:v>1.243419418922274</c:v>
                </c:pt>
                <c:pt idx="247">
                  <c:v>1.239419631771258</c:v>
                </c:pt>
                <c:pt idx="248">
                  <c:v>1.234311256163752</c:v>
                </c:pt>
                <c:pt idx="249">
                  <c:v>1.211438859129448</c:v>
                </c:pt>
                <c:pt idx="250">
                  <c:v>1.216325517045656</c:v>
                </c:pt>
                <c:pt idx="251">
                  <c:v>1.22654226826067</c:v>
                </c:pt>
                <c:pt idx="252">
                  <c:v>1.229202880556246</c:v>
                </c:pt>
                <c:pt idx="253">
                  <c:v>1.232759232324665</c:v>
                </c:pt>
                <c:pt idx="254">
                  <c:v>1.220759870871617</c:v>
                </c:pt>
                <c:pt idx="255">
                  <c:v>1.220759870871617</c:v>
                </c:pt>
                <c:pt idx="256">
                  <c:v>1.220759870871617</c:v>
                </c:pt>
                <c:pt idx="257">
                  <c:v>1.245193160452659</c:v>
                </c:pt>
                <c:pt idx="258">
                  <c:v>1.255409911667672</c:v>
                </c:pt>
                <c:pt idx="259">
                  <c:v>1.249192947603675</c:v>
                </c:pt>
                <c:pt idx="260">
                  <c:v>1.254256979672922</c:v>
                </c:pt>
                <c:pt idx="261">
                  <c:v>1.260740004966476</c:v>
                </c:pt>
                <c:pt idx="262">
                  <c:v>1.234089538472454</c:v>
                </c:pt>
                <c:pt idx="263">
                  <c:v>1.21588208166306</c:v>
                </c:pt>
                <c:pt idx="264">
                  <c:v>1.216325517045656</c:v>
                </c:pt>
                <c:pt idx="265">
                  <c:v>1.214986342190216</c:v>
                </c:pt>
                <c:pt idx="266">
                  <c:v>1.216103799354358</c:v>
                </c:pt>
                <c:pt idx="267">
                  <c:v>1.221212174961865</c:v>
                </c:pt>
                <c:pt idx="268">
                  <c:v>1.225424811096527</c:v>
                </c:pt>
                <c:pt idx="269">
                  <c:v>1.227872574408457</c:v>
                </c:pt>
                <c:pt idx="270">
                  <c:v>1.214986342190216</c:v>
                </c:pt>
                <c:pt idx="271">
                  <c:v>1.214986342190216</c:v>
                </c:pt>
                <c:pt idx="272">
                  <c:v>1.217212387810848</c:v>
                </c:pt>
                <c:pt idx="273">
                  <c:v>1.219429564723828</c:v>
                </c:pt>
                <c:pt idx="274">
                  <c:v>1.19589201461563</c:v>
                </c:pt>
                <c:pt idx="275">
                  <c:v>1.194109404377594</c:v>
                </c:pt>
                <c:pt idx="276">
                  <c:v>1.193665968994998</c:v>
                </c:pt>
                <c:pt idx="277">
                  <c:v>1.176788818333393</c:v>
                </c:pt>
                <c:pt idx="278">
                  <c:v>1.180345170101813</c:v>
                </c:pt>
                <c:pt idx="279">
                  <c:v>1.186118698783214</c:v>
                </c:pt>
                <c:pt idx="280">
                  <c:v>1.17234559579978</c:v>
                </c:pt>
                <c:pt idx="281">
                  <c:v>1.179458299336621</c:v>
                </c:pt>
                <c:pt idx="282">
                  <c:v>1.183449217779985</c:v>
                </c:pt>
                <c:pt idx="283">
                  <c:v>1.188335875696194</c:v>
                </c:pt>
                <c:pt idx="284">
                  <c:v>1.180345170101813</c:v>
                </c:pt>
                <c:pt idx="285">
                  <c:v>1.204326155592607</c:v>
                </c:pt>
                <c:pt idx="286">
                  <c:v>1.197665756146014</c:v>
                </c:pt>
                <c:pt idx="287">
                  <c:v>1.211882294512044</c:v>
                </c:pt>
                <c:pt idx="288">
                  <c:v>1.213212600659832</c:v>
                </c:pt>
                <c:pt idx="289">
                  <c:v>1.202774131753521</c:v>
                </c:pt>
                <c:pt idx="290">
                  <c:v>1.21232572989464</c:v>
                </c:pt>
                <c:pt idx="291">
                  <c:v>1.213212600659832</c:v>
                </c:pt>
                <c:pt idx="292">
                  <c:v>1.220094717797722</c:v>
                </c:pt>
                <c:pt idx="293">
                  <c:v>1.218764411649934</c:v>
                </c:pt>
                <c:pt idx="294">
                  <c:v>1.225646528787825</c:v>
                </c:pt>
                <c:pt idx="295">
                  <c:v>1.229646315938841</c:v>
                </c:pt>
                <c:pt idx="296">
                  <c:v>1.229646315938841</c:v>
                </c:pt>
                <c:pt idx="297">
                  <c:v>1.245193160452659</c:v>
                </c:pt>
                <c:pt idx="298">
                  <c:v>1.252527581680798</c:v>
                </c:pt>
                <c:pt idx="299">
                  <c:v>1.254523040902479</c:v>
                </c:pt>
                <c:pt idx="300">
                  <c:v>1.246523466600447</c:v>
                </c:pt>
                <c:pt idx="301">
                  <c:v>1.254079605519883</c:v>
                </c:pt>
                <c:pt idx="302">
                  <c:v>1.26274433289581</c:v>
                </c:pt>
                <c:pt idx="303">
                  <c:v>1.275843414097698</c:v>
                </c:pt>
                <c:pt idx="304">
                  <c:v>1.263409485969704</c:v>
                </c:pt>
                <c:pt idx="305">
                  <c:v>1.268296143885913</c:v>
                </c:pt>
                <c:pt idx="306">
                  <c:v>1.277617155628082</c:v>
                </c:pt>
                <c:pt idx="307">
                  <c:v>1.267622122104367</c:v>
                </c:pt>
                <c:pt idx="308">
                  <c:v>1.271843626946681</c:v>
                </c:pt>
                <c:pt idx="309">
                  <c:v>1.256075064741566</c:v>
                </c:pt>
                <c:pt idx="310">
                  <c:v>1.254523040902479</c:v>
                </c:pt>
                <c:pt idx="311">
                  <c:v>1.264074639043599</c:v>
                </c:pt>
                <c:pt idx="312">
                  <c:v>1.244749725070063</c:v>
                </c:pt>
                <c:pt idx="313">
                  <c:v>1.246080031217851</c:v>
                </c:pt>
                <c:pt idx="314">
                  <c:v>1.24764092376459</c:v>
                </c:pt>
                <c:pt idx="315">
                  <c:v>1.262070311114264</c:v>
                </c:pt>
                <c:pt idx="316">
                  <c:v>1.272730497711873</c:v>
                </c:pt>
                <c:pt idx="317">
                  <c:v>1.267400404413069</c:v>
                </c:pt>
                <c:pt idx="318">
                  <c:v>1.279399765866118</c:v>
                </c:pt>
                <c:pt idx="319">
                  <c:v>1.286060165312711</c:v>
                </c:pt>
                <c:pt idx="320">
                  <c:v>1.276286849480294</c:v>
                </c:pt>
                <c:pt idx="321">
                  <c:v>1.259409698818688</c:v>
                </c:pt>
                <c:pt idx="322">
                  <c:v>1.259853134201284</c:v>
                </c:pt>
                <c:pt idx="323">
                  <c:v>1.266956969030473</c:v>
                </c:pt>
                <c:pt idx="324">
                  <c:v>1.278956330483522</c:v>
                </c:pt>
                <c:pt idx="325">
                  <c:v>1.26029656958388</c:v>
                </c:pt>
                <c:pt idx="326">
                  <c:v>1.275843414097698</c:v>
                </c:pt>
                <c:pt idx="327">
                  <c:v>1.274069672567313</c:v>
                </c:pt>
                <c:pt idx="328">
                  <c:v>1.2989375288233</c:v>
                </c:pt>
                <c:pt idx="329">
                  <c:v>1.297163787292916</c:v>
                </c:pt>
                <c:pt idx="330">
                  <c:v>1.306050232360141</c:v>
                </c:pt>
                <c:pt idx="331">
                  <c:v>1.304719926212353</c:v>
                </c:pt>
                <c:pt idx="332">
                  <c:v>1.289173081698535</c:v>
                </c:pt>
                <c:pt idx="333">
                  <c:v>1.295390045762532</c:v>
                </c:pt>
                <c:pt idx="334">
                  <c:v>1.302715598283018</c:v>
                </c:pt>
                <c:pt idx="335">
                  <c:v>1.312488914115435</c:v>
                </c:pt>
                <c:pt idx="336">
                  <c:v>1.326927170172762</c:v>
                </c:pt>
                <c:pt idx="337">
                  <c:v>1.32470112455213</c:v>
                </c:pt>
                <c:pt idx="338">
                  <c:v>1.334031005001951</c:v>
                </c:pt>
                <c:pt idx="339">
                  <c:v>1.336700486005179</c:v>
                </c:pt>
                <c:pt idx="340">
                  <c:v>1.336700486005179</c:v>
                </c:pt>
                <c:pt idx="341">
                  <c:v>1.336700486005179</c:v>
                </c:pt>
                <c:pt idx="342">
                  <c:v>1.330926957323779</c:v>
                </c:pt>
                <c:pt idx="343">
                  <c:v>1.342917450069176</c:v>
                </c:pt>
                <c:pt idx="344">
                  <c:v>1.36468125864699</c:v>
                </c:pt>
                <c:pt idx="345">
                  <c:v>1.363359821206854</c:v>
                </c:pt>
                <c:pt idx="346">
                  <c:v>1.389114548228032</c:v>
                </c:pt>
                <c:pt idx="347">
                  <c:v>1.368663308382702</c:v>
                </c:pt>
                <c:pt idx="348">
                  <c:v>1.369567916563198</c:v>
                </c:pt>
                <c:pt idx="349">
                  <c:v>1.342917450069176</c:v>
                </c:pt>
                <c:pt idx="350">
                  <c:v>1.321153641491362</c:v>
                </c:pt>
                <c:pt idx="351">
                  <c:v>1.334917875767144</c:v>
                </c:pt>
                <c:pt idx="352">
                  <c:v>1.345134626982156</c:v>
                </c:pt>
                <c:pt idx="353">
                  <c:v>1.340247969065948</c:v>
                </c:pt>
                <c:pt idx="354">
                  <c:v>1.323814253786938</c:v>
                </c:pt>
                <c:pt idx="355">
                  <c:v>1.338252509844266</c:v>
                </c:pt>
                <c:pt idx="356">
                  <c:v>1.333809287310653</c:v>
                </c:pt>
                <c:pt idx="357">
                  <c:v>1.314040937954522</c:v>
                </c:pt>
                <c:pt idx="358">
                  <c:v>1.330031217850935</c:v>
                </c:pt>
                <c:pt idx="359">
                  <c:v>1.326927170172762</c:v>
                </c:pt>
                <c:pt idx="360">
                  <c:v>1.324922842243428</c:v>
                </c:pt>
                <c:pt idx="361">
                  <c:v>1.34247401468658</c:v>
                </c:pt>
                <c:pt idx="362">
                  <c:v>1.357133988435206</c:v>
                </c:pt>
                <c:pt idx="363">
                  <c:v>1.35645996665366</c:v>
                </c:pt>
                <c:pt idx="364">
                  <c:v>1.349577849515769</c:v>
                </c:pt>
                <c:pt idx="365">
                  <c:v>1.36246408173401</c:v>
                </c:pt>
                <c:pt idx="366">
                  <c:v>1.36246408173401</c:v>
                </c:pt>
                <c:pt idx="367">
                  <c:v>1.365568129412182</c:v>
                </c:pt>
                <c:pt idx="368">
                  <c:v>1.363129234807904</c:v>
                </c:pt>
                <c:pt idx="369">
                  <c:v>1.36823761041541</c:v>
                </c:pt>
                <c:pt idx="370">
                  <c:v>1.368681045798006</c:v>
                </c:pt>
                <c:pt idx="371">
                  <c:v>1.376671751392387</c:v>
                </c:pt>
                <c:pt idx="372">
                  <c:v>1.373124268331618</c:v>
                </c:pt>
                <c:pt idx="373">
                  <c:v>1.366676717868672</c:v>
                </c:pt>
                <c:pt idx="374">
                  <c:v>1.366676717868672</c:v>
                </c:pt>
                <c:pt idx="375">
                  <c:v>1.359129447656888</c:v>
                </c:pt>
                <c:pt idx="376">
                  <c:v>1.35645996665366</c:v>
                </c:pt>
                <c:pt idx="377">
                  <c:v>1.347360672602788</c:v>
                </c:pt>
                <c:pt idx="378">
                  <c:v>1.359572883039483</c:v>
                </c:pt>
                <c:pt idx="379">
                  <c:v>1.353799354358083</c:v>
                </c:pt>
                <c:pt idx="380">
                  <c:v>1.366455000177374</c:v>
                </c:pt>
                <c:pt idx="381">
                  <c:v>1.372228528858775</c:v>
                </c:pt>
                <c:pt idx="382">
                  <c:v>1.372902550640321</c:v>
                </c:pt>
                <c:pt idx="383">
                  <c:v>1.379784667778211</c:v>
                </c:pt>
                <c:pt idx="384">
                  <c:v>1.353577636666785</c:v>
                </c:pt>
                <c:pt idx="385">
                  <c:v>1.346252084146299</c:v>
                </c:pt>
                <c:pt idx="386">
                  <c:v>1.331370392706375</c:v>
                </c:pt>
                <c:pt idx="387">
                  <c:v>1.332257263471567</c:v>
                </c:pt>
                <c:pt idx="388">
                  <c:v>1.336922203696477</c:v>
                </c:pt>
                <c:pt idx="389">
                  <c:v>1.338030792152967</c:v>
                </c:pt>
                <c:pt idx="390">
                  <c:v>1.318040725105538</c:v>
                </c:pt>
                <c:pt idx="391">
                  <c:v>1.318040725105538</c:v>
                </c:pt>
                <c:pt idx="392">
                  <c:v>1.342030579303984</c:v>
                </c:pt>
                <c:pt idx="393">
                  <c:v>1.357355706126504</c:v>
                </c:pt>
                <c:pt idx="394">
                  <c:v>1.357577423817801</c:v>
                </c:pt>
                <c:pt idx="395">
                  <c:v>1.370011351945795</c:v>
                </c:pt>
                <c:pt idx="396">
                  <c:v>1.382445280073788</c:v>
                </c:pt>
                <c:pt idx="397">
                  <c:v>1.378010926247828</c:v>
                </c:pt>
                <c:pt idx="398">
                  <c:v>1.403322217886409</c:v>
                </c:pt>
                <c:pt idx="399">
                  <c:v>1.413538969101423</c:v>
                </c:pt>
                <c:pt idx="400">
                  <c:v>1.41043492142325</c:v>
                </c:pt>
                <c:pt idx="401">
                  <c:v>1.421095108020859</c:v>
                </c:pt>
                <c:pt idx="402">
                  <c:v>1.422868849551244</c:v>
                </c:pt>
                <c:pt idx="403">
                  <c:v>1.409548050658058</c:v>
                </c:pt>
                <c:pt idx="404">
                  <c:v>1.422868849551244</c:v>
                </c:pt>
                <c:pt idx="405">
                  <c:v>1.423755720316435</c:v>
                </c:pt>
                <c:pt idx="406">
                  <c:v>1.433972471531449</c:v>
                </c:pt>
                <c:pt idx="407">
                  <c:v>1.433307318457554</c:v>
                </c:pt>
                <c:pt idx="408">
                  <c:v>1.444189222746461</c:v>
                </c:pt>
                <c:pt idx="409">
                  <c:v>1.433972471531449</c:v>
                </c:pt>
                <c:pt idx="410">
                  <c:v>1.447302139132286</c:v>
                </c:pt>
                <c:pt idx="411">
                  <c:v>1.442415481216078</c:v>
                </c:pt>
                <c:pt idx="412">
                  <c:v>1.455514562417964</c:v>
                </c:pt>
                <c:pt idx="413">
                  <c:v>1.483504203767427</c:v>
                </c:pt>
                <c:pt idx="414">
                  <c:v>1.49261236652595</c:v>
                </c:pt>
                <c:pt idx="415">
                  <c:v>1.474174323317606</c:v>
                </c:pt>
                <c:pt idx="416">
                  <c:v>1.504602859271347</c:v>
                </c:pt>
                <c:pt idx="417">
                  <c:v>1.54280038312817</c:v>
                </c:pt>
                <c:pt idx="418">
                  <c:v>1.574780942920998</c:v>
                </c:pt>
                <c:pt idx="419">
                  <c:v>1.57298946397531</c:v>
                </c:pt>
                <c:pt idx="420">
                  <c:v>1.54280038312817</c:v>
                </c:pt>
                <c:pt idx="421">
                  <c:v>1.545469864131399</c:v>
                </c:pt>
                <c:pt idx="422">
                  <c:v>1.584110823370819</c:v>
                </c:pt>
                <c:pt idx="423">
                  <c:v>1.590771222817411</c:v>
                </c:pt>
                <c:pt idx="424">
                  <c:v>1.620978041079854</c:v>
                </c:pt>
                <c:pt idx="425">
                  <c:v>1.642298414275072</c:v>
                </c:pt>
                <c:pt idx="426">
                  <c:v>1.668505445386498</c:v>
                </c:pt>
                <c:pt idx="427">
                  <c:v>1.667175139238711</c:v>
                </c:pt>
                <c:pt idx="428">
                  <c:v>1.573007201390614</c:v>
                </c:pt>
                <c:pt idx="429">
                  <c:v>1.536583419064174</c:v>
                </c:pt>
                <c:pt idx="430">
                  <c:v>1.588997481287027</c:v>
                </c:pt>
                <c:pt idx="431">
                  <c:v>1.590327787434815</c:v>
                </c:pt>
                <c:pt idx="432">
                  <c:v>1.621864911845046</c:v>
                </c:pt>
                <c:pt idx="433">
                  <c:v>1.611648160630033</c:v>
                </c:pt>
                <c:pt idx="434">
                  <c:v>1.618317428784278</c:v>
                </c:pt>
                <c:pt idx="435">
                  <c:v>1.666509986164816</c:v>
                </c:pt>
                <c:pt idx="436">
                  <c:v>1.666509986164816</c:v>
                </c:pt>
                <c:pt idx="437">
                  <c:v>1.684052289900316</c:v>
                </c:pt>
                <c:pt idx="438">
                  <c:v>1.608544112951861</c:v>
                </c:pt>
                <c:pt idx="439">
                  <c:v>1.648515378339068</c:v>
                </c:pt>
                <c:pt idx="440">
                  <c:v>1.6449678952783</c:v>
                </c:pt>
                <c:pt idx="441">
                  <c:v>1.629864486147078</c:v>
                </c:pt>
                <c:pt idx="442">
                  <c:v>1.617421689311433</c:v>
                </c:pt>
                <c:pt idx="443">
                  <c:v>1.616091383163645</c:v>
                </c:pt>
                <c:pt idx="444">
                  <c:v>1.583667387988223</c:v>
                </c:pt>
                <c:pt idx="445">
                  <c:v>1.594327574585832</c:v>
                </c:pt>
                <c:pt idx="446">
                  <c:v>1.594327574585832</c:v>
                </c:pt>
                <c:pt idx="447">
                  <c:v>1.598770797119444</c:v>
                </c:pt>
                <c:pt idx="448">
                  <c:v>1.593440703820639</c:v>
                </c:pt>
                <c:pt idx="449">
                  <c:v>1.530366455000177</c:v>
                </c:pt>
                <c:pt idx="450">
                  <c:v>1.501046507502926</c:v>
                </c:pt>
                <c:pt idx="451">
                  <c:v>1.420208237255667</c:v>
                </c:pt>
                <c:pt idx="452">
                  <c:v>1.474396041008904</c:v>
                </c:pt>
                <c:pt idx="453">
                  <c:v>1.460179502642875</c:v>
                </c:pt>
                <c:pt idx="454">
                  <c:v>1.433529036148852</c:v>
                </c:pt>
                <c:pt idx="455">
                  <c:v>1.439746000212849</c:v>
                </c:pt>
                <c:pt idx="456">
                  <c:v>1.47128312462308</c:v>
                </c:pt>
                <c:pt idx="457">
                  <c:v>1.455736280109262</c:v>
                </c:pt>
                <c:pt idx="458">
                  <c:v>1.437085387917273</c:v>
                </c:pt>
                <c:pt idx="459">
                  <c:v>1.453075667813686</c:v>
                </c:pt>
                <c:pt idx="460">
                  <c:v>1.468179076944908</c:v>
                </c:pt>
                <c:pt idx="461">
                  <c:v>1.476169782539288</c:v>
                </c:pt>
                <c:pt idx="462">
                  <c:v>1.477952392777324</c:v>
                </c:pt>
                <c:pt idx="463">
                  <c:v>1.481074177870801</c:v>
                </c:pt>
                <c:pt idx="464">
                  <c:v>1.485508531696761</c:v>
                </c:pt>
                <c:pt idx="465">
                  <c:v>1.481074177870801</c:v>
                </c:pt>
                <c:pt idx="466">
                  <c:v>1.487282273227145</c:v>
                </c:pt>
              </c:numCache>
            </c:numRef>
          </c:val>
        </c:ser>
        <c:dLbls/>
        <c:marker val="1"/>
        <c:axId val="552995896"/>
        <c:axId val="445898040"/>
      </c:lineChart>
      <c:dateAx>
        <c:axId val="552995896"/>
        <c:scaling>
          <c:orientation val="minMax"/>
        </c:scaling>
        <c:axPos val="b"/>
        <c:numFmt formatCode="m/yy" sourceLinked="0"/>
        <c:tickLblPos val="nextTo"/>
        <c:crossAx val="445898040"/>
        <c:crosses val="autoZero"/>
        <c:auto val="1"/>
        <c:lblOffset val="100"/>
        <c:baseTimeUnit val="days"/>
        <c:majorUnit val="2.0"/>
        <c:majorTimeUnit val="months"/>
      </c:dateAx>
      <c:valAx>
        <c:axId val="445898040"/>
        <c:scaling>
          <c:orientation val="minMax"/>
          <c:min val="0.6"/>
        </c:scaling>
        <c:axPos val="l"/>
        <c:majorGridlines>
          <c:spPr>
            <a:ln>
              <a:solidFill>
                <a:schemeClr val="bg1">
                  <a:lumMod val="50000"/>
                </a:schemeClr>
              </a:solidFill>
              <a:prstDash val="dash"/>
            </a:ln>
          </c:spPr>
        </c:majorGridlines>
        <c:title>
          <c:tx>
            <c:rich>
              <a:bodyPr rot="-5400000" vert="horz"/>
              <a:lstStyle/>
              <a:p>
                <a:pPr>
                  <a:defRPr/>
                </a:pPr>
                <a:r>
                  <a:rPr lang="en-US"/>
                  <a:t>Index</a:t>
                </a:r>
                <a:r>
                  <a:rPr lang="en-US" baseline="0"/>
                  <a:t> Value (1/1/2010 = 100%)</a:t>
                </a:r>
                <a:endParaRPr lang="en-US"/>
              </a:p>
            </c:rich>
          </c:tx>
          <c:layout>
            <c:manualLayout>
              <c:xMode val="edge"/>
              <c:yMode val="edge"/>
              <c:x val="0.00684294406081489"/>
              <c:y val="0.277003139438079"/>
            </c:manualLayout>
          </c:layout>
        </c:title>
        <c:numFmt formatCode="0%" sourceLinked="0"/>
        <c:tickLblPos val="nextTo"/>
        <c:spPr>
          <a:ln>
            <a:noFill/>
          </a:ln>
        </c:spPr>
        <c:crossAx val="552995896"/>
        <c:crosses val="autoZero"/>
        <c:crossBetween val="between"/>
      </c:valAx>
    </c:plotArea>
    <c:legend>
      <c:legendPos val="r"/>
      <c:layout>
        <c:manualLayout>
          <c:xMode val="edge"/>
          <c:yMode val="edge"/>
          <c:x val="0.00889460618569418"/>
          <c:y val="0.873441427509202"/>
          <c:w val="0.949544713997522"/>
          <c:h val="0.0953472272278909"/>
        </c:manualLayout>
      </c:layout>
    </c:legend>
    <c:plotVisOnly val="1"/>
    <c:dispBlanksAs val="gap"/>
  </c:chart>
  <c:txPr>
    <a:bodyPr/>
    <a:lstStyle/>
    <a:p>
      <a:pPr>
        <a:defRPr sz="1050" b="1">
          <a:latin typeface="Arial" pitchFamily="34" charset="0"/>
          <a:cs typeface="Arial" pitchFamily="34" charset="0"/>
        </a:defRPr>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906049928821616"/>
          <c:y val="0.0372909172306639"/>
          <c:w val="0.805901768914428"/>
          <c:h val="0.852925183683144"/>
        </c:manualLayout>
      </c:layout>
      <c:lineChart>
        <c:grouping val="standard"/>
        <c:ser>
          <c:idx val="0"/>
          <c:order val="0"/>
          <c:tx>
            <c:strRef>
              <c:f>Sheet1!$B$1</c:f>
              <c:strCache>
                <c:ptCount val="1"/>
                <c:pt idx="0">
                  <c:v>Revenue as % of GDP (Left Axis)</c:v>
                </c:pt>
              </c:strCache>
            </c:strRef>
          </c:tx>
          <c:spPr>
            <a:ln>
              <a:solidFill>
                <a:srgbClr val="00B050"/>
              </a:solidFill>
            </a:ln>
          </c:spPr>
          <c:marker>
            <c:symbol val="none"/>
          </c:marker>
          <c:cat>
            <c:strRef>
              <c:f>Sheet1!$A$2:$A$112</c:f>
              <c:strCache>
                <c:ptCount val="111"/>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2011E</c:v>
                </c:pt>
              </c:strCache>
            </c:strRef>
          </c:cat>
          <c:val>
            <c:numRef>
              <c:f>Sheet1!$B$2:$B$112</c:f>
              <c:numCache>
                <c:formatCode>0.0%</c:formatCode>
                <c:ptCount val="111"/>
                <c:pt idx="0">
                  <c:v>0.0264044186986394</c:v>
                </c:pt>
                <c:pt idx="1">
                  <c:v>0.0233195020746888</c:v>
                </c:pt>
                <c:pt idx="2">
                  <c:v>0.0216737369841882</c:v>
                </c:pt>
                <c:pt idx="3">
                  <c:v>0.0210505836575875</c:v>
                </c:pt>
                <c:pt idx="4">
                  <c:v>0.0188967625399472</c:v>
                </c:pt>
                <c:pt idx="5">
                  <c:v>0.0191706672680994</c:v>
                </c:pt>
                <c:pt idx="6">
                  <c:v>0.0196744557029334</c:v>
                </c:pt>
                <c:pt idx="7">
                  <c:v>0.02</c:v>
                </c:pt>
                <c:pt idx="8">
                  <c:v>0.0187408855378696</c:v>
                </c:pt>
                <c:pt idx="9">
                  <c:v>0.0202395209580838</c:v>
                </c:pt>
                <c:pt idx="10">
                  <c:v>0.020466472303207</c:v>
                </c:pt>
                <c:pt idx="11">
                  <c:v>0.0185294117647059</c:v>
                </c:pt>
                <c:pt idx="12">
                  <c:v>0.0182608695652174</c:v>
                </c:pt>
                <c:pt idx="13">
                  <c:v>0.0198744483127279</c:v>
                </c:pt>
                <c:pt idx="14">
                  <c:v>0.0176599870717518</c:v>
                </c:pt>
                <c:pt idx="15">
                  <c:v>0.0153309964140376</c:v>
                </c:pt>
                <c:pt idx="16">
                  <c:v>0.0184415932464574</c:v>
                </c:pt>
                <c:pt idx="17">
                  <c:v>0.0480648776949957</c:v>
                </c:pt>
                <c:pt idx="18">
                  <c:v>0.0654896403814485</c:v>
                </c:pt>
                <c:pt idx="19">
                  <c:v>0.0752208885318973</c:v>
                </c:pt>
                <c:pt idx="20">
                  <c:v>0.0756929347826087</c:v>
                </c:pt>
                <c:pt idx="21">
                  <c:v>0.054850136239782</c:v>
                </c:pt>
                <c:pt idx="22">
                  <c:v>0.0451170960187354</c:v>
                </c:pt>
                <c:pt idx="23">
                  <c:v>0.0445213750905724</c:v>
                </c:pt>
                <c:pt idx="24">
                  <c:v>0.0401987303339774</c:v>
                </c:pt>
                <c:pt idx="25">
                  <c:v>0.0391640866873065</c:v>
                </c:pt>
                <c:pt idx="26">
                  <c:v>0.042020942408377</c:v>
                </c:pt>
                <c:pt idx="27">
                  <c:v>0.0400554614081035</c:v>
                </c:pt>
                <c:pt idx="28">
                  <c:v>0.0372779922779923</c:v>
                </c:pt>
                <c:pt idx="29">
                  <c:v>0.042</c:v>
                </c:pt>
                <c:pt idx="30">
                  <c:v>0.037</c:v>
                </c:pt>
                <c:pt idx="31">
                  <c:v>0.028</c:v>
                </c:pt>
                <c:pt idx="32">
                  <c:v>0.035</c:v>
                </c:pt>
                <c:pt idx="33">
                  <c:v>0.048</c:v>
                </c:pt>
                <c:pt idx="34">
                  <c:v>0.052</c:v>
                </c:pt>
                <c:pt idx="35">
                  <c:v>0.05</c:v>
                </c:pt>
                <c:pt idx="36">
                  <c:v>0.061</c:v>
                </c:pt>
                <c:pt idx="37">
                  <c:v>0.076</c:v>
                </c:pt>
                <c:pt idx="38">
                  <c:v>0.071</c:v>
                </c:pt>
                <c:pt idx="39">
                  <c:v>0.068</c:v>
                </c:pt>
                <c:pt idx="40">
                  <c:v>0.076</c:v>
                </c:pt>
                <c:pt idx="41">
                  <c:v>0.101</c:v>
                </c:pt>
                <c:pt idx="42">
                  <c:v>0.133</c:v>
                </c:pt>
                <c:pt idx="43">
                  <c:v>0.209</c:v>
                </c:pt>
                <c:pt idx="44">
                  <c:v>0.204</c:v>
                </c:pt>
                <c:pt idx="45">
                  <c:v>0.177</c:v>
                </c:pt>
                <c:pt idx="46">
                  <c:v>0.165</c:v>
                </c:pt>
                <c:pt idx="47">
                  <c:v>0.162</c:v>
                </c:pt>
                <c:pt idx="48">
                  <c:v>0.145</c:v>
                </c:pt>
                <c:pt idx="49">
                  <c:v>0.144</c:v>
                </c:pt>
                <c:pt idx="50">
                  <c:v>0.161</c:v>
                </c:pt>
                <c:pt idx="51">
                  <c:v>0.19</c:v>
                </c:pt>
                <c:pt idx="52">
                  <c:v>0.187</c:v>
                </c:pt>
                <c:pt idx="53">
                  <c:v>0.185</c:v>
                </c:pt>
                <c:pt idx="54">
                  <c:v>0.165</c:v>
                </c:pt>
                <c:pt idx="55">
                  <c:v>0.175</c:v>
                </c:pt>
                <c:pt idx="56">
                  <c:v>0.177</c:v>
                </c:pt>
                <c:pt idx="57">
                  <c:v>0.173</c:v>
                </c:pt>
                <c:pt idx="58">
                  <c:v>0.162</c:v>
                </c:pt>
                <c:pt idx="59">
                  <c:v>0.178</c:v>
                </c:pt>
                <c:pt idx="60">
                  <c:v>0.178</c:v>
                </c:pt>
                <c:pt idx="61">
                  <c:v>0.176</c:v>
                </c:pt>
                <c:pt idx="62">
                  <c:v>0.178</c:v>
                </c:pt>
                <c:pt idx="63">
                  <c:v>0.176</c:v>
                </c:pt>
                <c:pt idx="64">
                  <c:v>0.17</c:v>
                </c:pt>
                <c:pt idx="65">
                  <c:v>0.173</c:v>
                </c:pt>
                <c:pt idx="66">
                  <c:v>0.184</c:v>
                </c:pt>
                <c:pt idx="67">
                  <c:v>0.176</c:v>
                </c:pt>
                <c:pt idx="68">
                  <c:v>0.197</c:v>
                </c:pt>
                <c:pt idx="69">
                  <c:v>0.19</c:v>
                </c:pt>
                <c:pt idx="70">
                  <c:v>0.173</c:v>
                </c:pt>
                <c:pt idx="71">
                  <c:v>0.176</c:v>
                </c:pt>
                <c:pt idx="72">
                  <c:v>0.176</c:v>
                </c:pt>
                <c:pt idx="73">
                  <c:v>0.183</c:v>
                </c:pt>
                <c:pt idx="74">
                  <c:v>0.179</c:v>
                </c:pt>
                <c:pt idx="75">
                  <c:v>0.171</c:v>
                </c:pt>
                <c:pt idx="76">
                  <c:v>0.18</c:v>
                </c:pt>
                <c:pt idx="77">
                  <c:v>0.18</c:v>
                </c:pt>
                <c:pt idx="78">
                  <c:v>0.185</c:v>
                </c:pt>
                <c:pt idx="79">
                  <c:v>0.19</c:v>
                </c:pt>
                <c:pt idx="80">
                  <c:v>0.196</c:v>
                </c:pt>
                <c:pt idx="81">
                  <c:v>0.192</c:v>
                </c:pt>
                <c:pt idx="82">
                  <c:v>0.175</c:v>
                </c:pt>
                <c:pt idx="83">
                  <c:v>0.173</c:v>
                </c:pt>
                <c:pt idx="84">
                  <c:v>0.177</c:v>
                </c:pt>
                <c:pt idx="85">
                  <c:v>0.175</c:v>
                </c:pt>
                <c:pt idx="86">
                  <c:v>0.184</c:v>
                </c:pt>
                <c:pt idx="87">
                  <c:v>0.182</c:v>
                </c:pt>
                <c:pt idx="88">
                  <c:v>0.184</c:v>
                </c:pt>
                <c:pt idx="89">
                  <c:v>0.18</c:v>
                </c:pt>
                <c:pt idx="90">
                  <c:v>0.178</c:v>
                </c:pt>
                <c:pt idx="91">
                  <c:v>0.175</c:v>
                </c:pt>
                <c:pt idx="92">
                  <c:v>0.175</c:v>
                </c:pt>
                <c:pt idx="93">
                  <c:v>0.18</c:v>
                </c:pt>
                <c:pt idx="94">
                  <c:v>0.184</c:v>
                </c:pt>
                <c:pt idx="95">
                  <c:v>0.188</c:v>
                </c:pt>
                <c:pt idx="96">
                  <c:v>0.192</c:v>
                </c:pt>
                <c:pt idx="97">
                  <c:v>0.199</c:v>
                </c:pt>
                <c:pt idx="98">
                  <c:v>0.198</c:v>
                </c:pt>
                <c:pt idx="99">
                  <c:v>0.206</c:v>
                </c:pt>
                <c:pt idx="100">
                  <c:v>0.195</c:v>
                </c:pt>
                <c:pt idx="101">
                  <c:v>0.176</c:v>
                </c:pt>
                <c:pt idx="102">
                  <c:v>0.162</c:v>
                </c:pt>
                <c:pt idx="103">
                  <c:v>0.161</c:v>
                </c:pt>
                <c:pt idx="104">
                  <c:v>0.173</c:v>
                </c:pt>
                <c:pt idx="105">
                  <c:v>0.182</c:v>
                </c:pt>
                <c:pt idx="106">
                  <c:v>0.185</c:v>
                </c:pt>
                <c:pt idx="107">
                  <c:v>0.175</c:v>
                </c:pt>
                <c:pt idx="108">
                  <c:v>0.149</c:v>
                </c:pt>
                <c:pt idx="109">
                  <c:v>0.149</c:v>
                </c:pt>
                <c:pt idx="110">
                  <c:v>0.144</c:v>
                </c:pt>
              </c:numCache>
            </c:numRef>
          </c:val>
        </c:ser>
        <c:ser>
          <c:idx val="1"/>
          <c:order val="1"/>
          <c:tx>
            <c:strRef>
              <c:f>Sheet1!$C$1</c:f>
              <c:strCache>
                <c:ptCount val="1"/>
                <c:pt idx="0">
                  <c:v>Expenses as % of GDP (Left Axis)</c:v>
                </c:pt>
              </c:strCache>
            </c:strRef>
          </c:tx>
          <c:spPr>
            <a:ln>
              <a:solidFill>
                <a:srgbClr val="FF0000"/>
              </a:solidFill>
            </a:ln>
          </c:spPr>
          <c:marker>
            <c:symbol val="none"/>
          </c:marker>
          <c:cat>
            <c:strRef>
              <c:f>Sheet1!$A$2:$A$112</c:f>
              <c:strCache>
                <c:ptCount val="111"/>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2011E</c:v>
                </c:pt>
              </c:strCache>
            </c:strRef>
          </c:cat>
          <c:val>
            <c:numRef>
              <c:f>Sheet1!$C$2:$C$112</c:f>
              <c:numCache>
                <c:formatCode>0.0%</c:formatCode>
                <c:ptCount val="111"/>
                <c:pt idx="0">
                  <c:v>0.0235753738380709</c:v>
                </c:pt>
                <c:pt idx="1">
                  <c:v>0.0201244813278008</c:v>
                </c:pt>
                <c:pt idx="2">
                  <c:v>0.0199382954107212</c:v>
                </c:pt>
                <c:pt idx="3">
                  <c:v>0.0227237354085603</c:v>
                </c:pt>
                <c:pt idx="4">
                  <c:v>0.0196957065443935</c:v>
                </c:pt>
                <c:pt idx="5">
                  <c:v>0.0183651770467507</c:v>
                </c:pt>
                <c:pt idx="6">
                  <c:v>0.0171043691471448</c:v>
                </c:pt>
                <c:pt idx="7">
                  <c:v>0.0218936877076412</c:v>
                </c:pt>
                <c:pt idx="8">
                  <c:v>0.0215334015948369</c:v>
                </c:pt>
                <c:pt idx="9">
                  <c:v>0.0207784431137725</c:v>
                </c:pt>
                <c:pt idx="10">
                  <c:v>0.0201457725947522</c:v>
                </c:pt>
                <c:pt idx="11">
                  <c:v>0.0184491978609626</c:v>
                </c:pt>
                <c:pt idx="12">
                  <c:v>0.0182864450127877</c:v>
                </c:pt>
                <c:pt idx="13">
                  <c:v>0.0199018613448834</c:v>
                </c:pt>
                <c:pt idx="14">
                  <c:v>0.0192889463477699</c:v>
                </c:pt>
                <c:pt idx="15">
                  <c:v>0.0143639953261614</c:v>
                </c:pt>
                <c:pt idx="16">
                  <c:v>0.0327292218016147</c:v>
                </c:pt>
                <c:pt idx="17">
                  <c:v>0.167165556800949</c:v>
                </c:pt>
                <c:pt idx="18">
                  <c:v>0.236081855667471</c:v>
                </c:pt>
                <c:pt idx="19">
                  <c:v>0.0719287726403674</c:v>
                </c:pt>
                <c:pt idx="20">
                  <c:v>0.0687771739130435</c:v>
                </c:pt>
                <c:pt idx="21">
                  <c:v>0.0448092643051771</c:v>
                </c:pt>
                <c:pt idx="22">
                  <c:v>0.036768149882904</c:v>
                </c:pt>
                <c:pt idx="23">
                  <c:v>0.0334456623000218</c:v>
                </c:pt>
                <c:pt idx="24">
                  <c:v>0.0322826386972123</c:v>
                </c:pt>
                <c:pt idx="25">
                  <c:v>0.0302373581011352</c:v>
                </c:pt>
                <c:pt idx="26">
                  <c:v>0.0299162303664921</c:v>
                </c:pt>
                <c:pt idx="27">
                  <c:v>0.0304113387767678</c:v>
                </c:pt>
                <c:pt idx="28">
                  <c:v>0.0301833976833977</c:v>
                </c:pt>
                <c:pt idx="29">
                  <c:v>0.034</c:v>
                </c:pt>
                <c:pt idx="30">
                  <c:v>0.043</c:v>
                </c:pt>
                <c:pt idx="31">
                  <c:v>0.069</c:v>
                </c:pt>
                <c:pt idx="32">
                  <c:v>0.08</c:v>
                </c:pt>
                <c:pt idx="33">
                  <c:v>0.107</c:v>
                </c:pt>
                <c:pt idx="34">
                  <c:v>0.092</c:v>
                </c:pt>
                <c:pt idx="35">
                  <c:v>0.105</c:v>
                </c:pt>
                <c:pt idx="36">
                  <c:v>0.086</c:v>
                </c:pt>
                <c:pt idx="37">
                  <c:v>0.077</c:v>
                </c:pt>
                <c:pt idx="38">
                  <c:v>0.103</c:v>
                </c:pt>
                <c:pt idx="39">
                  <c:v>0.098</c:v>
                </c:pt>
                <c:pt idx="40">
                  <c:v>0.12</c:v>
                </c:pt>
                <c:pt idx="41">
                  <c:v>0.243</c:v>
                </c:pt>
                <c:pt idx="42">
                  <c:v>0.436</c:v>
                </c:pt>
                <c:pt idx="43">
                  <c:v>0.436</c:v>
                </c:pt>
                <c:pt idx="44">
                  <c:v>0.419</c:v>
                </c:pt>
                <c:pt idx="45">
                  <c:v>0.248</c:v>
                </c:pt>
                <c:pt idx="46">
                  <c:v>0.148</c:v>
                </c:pt>
                <c:pt idx="47">
                  <c:v>0.116</c:v>
                </c:pt>
                <c:pt idx="48">
                  <c:v>0.143</c:v>
                </c:pt>
                <c:pt idx="49">
                  <c:v>0.156</c:v>
                </c:pt>
                <c:pt idx="50">
                  <c:v>0.142</c:v>
                </c:pt>
                <c:pt idx="51">
                  <c:v>0.194</c:v>
                </c:pt>
                <c:pt idx="52">
                  <c:v>0.204</c:v>
                </c:pt>
                <c:pt idx="53">
                  <c:v>0.188</c:v>
                </c:pt>
                <c:pt idx="54">
                  <c:v>0.173</c:v>
                </c:pt>
                <c:pt idx="55">
                  <c:v>0.165</c:v>
                </c:pt>
                <c:pt idx="56">
                  <c:v>0.17</c:v>
                </c:pt>
                <c:pt idx="57">
                  <c:v>0.179</c:v>
                </c:pt>
                <c:pt idx="58">
                  <c:v>0.188</c:v>
                </c:pt>
                <c:pt idx="59">
                  <c:v>0.178</c:v>
                </c:pt>
                <c:pt idx="60">
                  <c:v>0.184</c:v>
                </c:pt>
                <c:pt idx="61">
                  <c:v>0.188</c:v>
                </c:pt>
                <c:pt idx="62">
                  <c:v>0.186</c:v>
                </c:pt>
                <c:pt idx="63">
                  <c:v>0.185</c:v>
                </c:pt>
                <c:pt idx="64">
                  <c:v>0.172</c:v>
                </c:pt>
                <c:pt idx="65">
                  <c:v>0.178</c:v>
                </c:pt>
                <c:pt idx="66">
                  <c:v>0.194</c:v>
                </c:pt>
                <c:pt idx="67">
                  <c:v>0.205</c:v>
                </c:pt>
                <c:pt idx="68">
                  <c:v>0.194</c:v>
                </c:pt>
                <c:pt idx="69">
                  <c:v>0.193</c:v>
                </c:pt>
                <c:pt idx="70">
                  <c:v>0.195</c:v>
                </c:pt>
                <c:pt idx="71">
                  <c:v>0.196</c:v>
                </c:pt>
                <c:pt idx="72">
                  <c:v>0.187</c:v>
                </c:pt>
                <c:pt idx="73">
                  <c:v>0.187</c:v>
                </c:pt>
                <c:pt idx="74">
                  <c:v>0.213</c:v>
                </c:pt>
                <c:pt idx="75">
                  <c:v>0.214</c:v>
                </c:pt>
                <c:pt idx="76">
                  <c:v>0.207</c:v>
                </c:pt>
                <c:pt idx="77">
                  <c:v>0.207</c:v>
                </c:pt>
                <c:pt idx="78">
                  <c:v>0.201</c:v>
                </c:pt>
                <c:pt idx="79">
                  <c:v>0.217</c:v>
                </c:pt>
                <c:pt idx="80">
                  <c:v>0.222</c:v>
                </c:pt>
                <c:pt idx="81">
                  <c:v>0.231</c:v>
                </c:pt>
                <c:pt idx="82">
                  <c:v>0.235</c:v>
                </c:pt>
                <c:pt idx="83">
                  <c:v>0.222</c:v>
                </c:pt>
                <c:pt idx="84">
                  <c:v>0.228</c:v>
                </c:pt>
                <c:pt idx="85">
                  <c:v>0.225</c:v>
                </c:pt>
                <c:pt idx="86">
                  <c:v>0.216</c:v>
                </c:pt>
                <c:pt idx="87">
                  <c:v>0.213</c:v>
                </c:pt>
                <c:pt idx="88">
                  <c:v>0.212</c:v>
                </c:pt>
                <c:pt idx="89">
                  <c:v>0.219</c:v>
                </c:pt>
                <c:pt idx="90">
                  <c:v>0.223</c:v>
                </c:pt>
                <c:pt idx="91">
                  <c:v>0.221</c:v>
                </c:pt>
                <c:pt idx="92">
                  <c:v>0.214</c:v>
                </c:pt>
                <c:pt idx="93">
                  <c:v>0.21</c:v>
                </c:pt>
                <c:pt idx="94">
                  <c:v>0.206</c:v>
                </c:pt>
                <c:pt idx="95">
                  <c:v>0.202</c:v>
                </c:pt>
                <c:pt idx="96">
                  <c:v>0.195</c:v>
                </c:pt>
                <c:pt idx="97">
                  <c:v>0.191</c:v>
                </c:pt>
                <c:pt idx="98">
                  <c:v>0.185</c:v>
                </c:pt>
                <c:pt idx="99">
                  <c:v>0.182</c:v>
                </c:pt>
                <c:pt idx="100">
                  <c:v>0.182</c:v>
                </c:pt>
                <c:pt idx="101">
                  <c:v>0.191</c:v>
                </c:pt>
                <c:pt idx="102">
                  <c:v>0.197</c:v>
                </c:pt>
                <c:pt idx="103">
                  <c:v>0.196</c:v>
                </c:pt>
                <c:pt idx="104">
                  <c:v>0.199</c:v>
                </c:pt>
                <c:pt idx="105">
                  <c:v>0.201</c:v>
                </c:pt>
                <c:pt idx="106">
                  <c:v>0.196</c:v>
                </c:pt>
                <c:pt idx="107">
                  <c:v>0.207</c:v>
                </c:pt>
                <c:pt idx="108">
                  <c:v>0.25</c:v>
                </c:pt>
                <c:pt idx="109">
                  <c:v>0.238</c:v>
                </c:pt>
                <c:pt idx="110">
                  <c:v>0.253</c:v>
                </c:pt>
              </c:numCache>
            </c:numRef>
          </c:val>
        </c:ser>
        <c:dLbls/>
        <c:marker val="1"/>
        <c:axId val="591093768"/>
        <c:axId val="591096920"/>
      </c:lineChart>
      <c:lineChart>
        <c:grouping val="stacked"/>
        <c:ser>
          <c:idx val="2"/>
          <c:order val="2"/>
          <c:tx>
            <c:strRef>
              <c:f>Sheet1!$D$1</c:f>
              <c:strCache>
                <c:ptCount val="1"/>
                <c:pt idx="0">
                  <c:v>Real GDP (Right Axis)</c:v>
                </c:pt>
              </c:strCache>
            </c:strRef>
          </c:tx>
          <c:spPr>
            <a:ln>
              <a:solidFill>
                <a:schemeClr val="accent2">
                  <a:lumMod val="75000"/>
                </a:schemeClr>
              </a:solidFill>
              <a:prstDash val="dash"/>
            </a:ln>
          </c:spPr>
          <c:marker>
            <c:symbol val="none"/>
          </c:marker>
          <c:cat>
            <c:strRef>
              <c:f>Sheet1!$A$2:$A$112</c:f>
              <c:strCache>
                <c:ptCount val="111"/>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pt idx="105">
                  <c:v>2006</c:v>
                </c:pt>
                <c:pt idx="106">
                  <c:v>2007</c:v>
                </c:pt>
                <c:pt idx="107">
                  <c:v>2008</c:v>
                </c:pt>
                <c:pt idx="108">
                  <c:v>2009</c:v>
                </c:pt>
                <c:pt idx="109">
                  <c:v>2010</c:v>
                </c:pt>
                <c:pt idx="110">
                  <c:v>2011E</c:v>
                </c:pt>
              </c:strCache>
            </c:strRef>
          </c:cat>
          <c:val>
            <c:numRef>
              <c:f>Sheet1!$D$2:$D$112</c:f>
              <c:numCache>
                <c:formatCode>General</c:formatCode>
                <c:ptCount val="111"/>
                <c:pt idx="0">
                  <c:v>445.2869999999998</c:v>
                </c:pt>
                <c:pt idx="1">
                  <c:v>468.2</c:v>
                </c:pt>
                <c:pt idx="2">
                  <c:v>481.821</c:v>
                </c:pt>
                <c:pt idx="3">
                  <c:v>464.8</c:v>
                </c:pt>
                <c:pt idx="4">
                  <c:v>517.2</c:v>
                </c:pt>
                <c:pt idx="5">
                  <c:v>538.3499999999998</c:v>
                </c:pt>
                <c:pt idx="6">
                  <c:v>552.2</c:v>
                </c:pt>
                <c:pt idx="7">
                  <c:v>492.5</c:v>
                </c:pt>
                <c:pt idx="8">
                  <c:v>528.1</c:v>
                </c:pt>
                <c:pt idx="9">
                  <c:v>533.7669999999998</c:v>
                </c:pt>
                <c:pt idx="10">
                  <c:v>551.1</c:v>
                </c:pt>
                <c:pt idx="11">
                  <c:v>576.9</c:v>
                </c:pt>
                <c:pt idx="12">
                  <c:v>599.7</c:v>
                </c:pt>
                <c:pt idx="13">
                  <c:v>553.7</c:v>
                </c:pt>
                <c:pt idx="14">
                  <c:v>568.8349999999998</c:v>
                </c:pt>
                <c:pt idx="15">
                  <c:v>647.7</c:v>
                </c:pt>
                <c:pt idx="16">
                  <c:v>631.7</c:v>
                </c:pt>
                <c:pt idx="17">
                  <c:v>688.6659999999998</c:v>
                </c:pt>
                <c:pt idx="18">
                  <c:v>694.191</c:v>
                </c:pt>
                <c:pt idx="19">
                  <c:v>687.704</c:v>
                </c:pt>
                <c:pt idx="20">
                  <c:v>671.9</c:v>
                </c:pt>
                <c:pt idx="21">
                  <c:v>709.25</c:v>
                </c:pt>
                <c:pt idx="22">
                  <c:v>802.6</c:v>
                </c:pt>
                <c:pt idx="23">
                  <c:v>827.3549999999998</c:v>
                </c:pt>
                <c:pt idx="24">
                  <c:v>846.7890000000002</c:v>
                </c:pt>
                <c:pt idx="25">
                  <c:v>902.1</c:v>
                </c:pt>
                <c:pt idx="26">
                  <c:v>910.8</c:v>
                </c:pt>
                <c:pt idx="27">
                  <c:v>921.3</c:v>
                </c:pt>
                <c:pt idx="28">
                  <c:v>977.0</c:v>
                </c:pt>
                <c:pt idx="29">
                  <c:v>892.8</c:v>
                </c:pt>
                <c:pt idx="30">
                  <c:v>834.9</c:v>
                </c:pt>
                <c:pt idx="31">
                  <c:v>725.8</c:v>
                </c:pt>
                <c:pt idx="32">
                  <c:v>716.4</c:v>
                </c:pt>
                <c:pt idx="33">
                  <c:v>794.4</c:v>
                </c:pt>
                <c:pt idx="34">
                  <c:v>865.0</c:v>
                </c:pt>
                <c:pt idx="35">
                  <c:v>977.9</c:v>
                </c:pt>
                <c:pt idx="36">
                  <c:v>1028.0</c:v>
                </c:pt>
                <c:pt idx="37">
                  <c:v>992.6</c:v>
                </c:pt>
                <c:pt idx="38">
                  <c:v>1072.8</c:v>
                </c:pt>
                <c:pt idx="39">
                  <c:v>1112.64367816092</c:v>
                </c:pt>
                <c:pt idx="40">
                  <c:v>1263.565891472868</c:v>
                </c:pt>
                <c:pt idx="41">
                  <c:v>1489.164086687306</c:v>
                </c:pt>
                <c:pt idx="42">
                  <c:v>1740.34749034749</c:v>
                </c:pt>
                <c:pt idx="43">
                  <c:v>1942.432683379759</c:v>
                </c:pt>
                <c:pt idx="44">
                  <c:v>2005.434782608696</c:v>
                </c:pt>
                <c:pt idx="45">
                  <c:v>1883.248730964467</c:v>
                </c:pt>
                <c:pt idx="46">
                  <c:v>1788.343558282209</c:v>
                </c:pt>
                <c:pt idx="47">
                  <c:v>1796.918767507003</c:v>
                </c:pt>
                <c:pt idx="48">
                  <c:v>1838.075880758807</c:v>
                </c:pt>
                <c:pt idx="49">
                  <c:v>1879.559532002753</c:v>
                </c:pt>
                <c:pt idx="50">
                  <c:v>2091.443500979752</c:v>
                </c:pt>
                <c:pt idx="51">
                  <c:v>2188.951663527935</c:v>
                </c:pt>
                <c:pt idx="52">
                  <c:v>2296.547472256474</c:v>
                </c:pt>
                <c:pt idx="53">
                  <c:v>2297.379646556978</c:v>
                </c:pt>
                <c:pt idx="54">
                  <c:v>2393.591293833133</c:v>
                </c:pt>
                <c:pt idx="55">
                  <c:v>2516.205067766645</c:v>
                </c:pt>
                <c:pt idx="56">
                  <c:v>2561.931818181819</c:v>
                </c:pt>
                <c:pt idx="57">
                  <c:v>2537.23110865968</c:v>
                </c:pt>
                <c:pt idx="58">
                  <c:v>2664.130434782609</c:v>
                </c:pt>
                <c:pt idx="59">
                  <c:v>2785.292538915727</c:v>
                </c:pt>
                <c:pt idx="60">
                  <c:v>2805.187930121756</c:v>
                </c:pt>
                <c:pt idx="61">
                  <c:v>2972.774869109945</c:v>
                </c:pt>
                <c:pt idx="62">
                  <c:v>3098.241985522234</c:v>
                </c:pt>
                <c:pt idx="63">
                  <c:v>3277.976494634644</c:v>
                </c:pt>
                <c:pt idx="64">
                  <c:v>3451.305220883535</c:v>
                </c:pt>
                <c:pt idx="65">
                  <c:v>3715.83087512291</c:v>
                </c:pt>
                <c:pt idx="66">
                  <c:v>3858.980466888995</c:v>
                </c:pt>
                <c:pt idx="67">
                  <c:v>3996.318453750576</c:v>
                </c:pt>
                <c:pt idx="68">
                  <c:v>4171.13946326441</c:v>
                </c:pt>
                <c:pt idx="69">
                  <c:v>4228.39248434238</c:v>
                </c:pt>
                <c:pt idx="70">
                  <c:v>4294.234592445328</c:v>
                </c:pt>
                <c:pt idx="71">
                  <c:v>4466.5907365224</c:v>
                </c:pt>
                <c:pt idx="72">
                  <c:v>4767.55183703165</c:v>
                </c:pt>
                <c:pt idx="73">
                  <c:v>4882.892057026477</c:v>
                </c:pt>
                <c:pt idx="74">
                  <c:v>4793.241167434716</c:v>
                </c:pt>
                <c:pt idx="75">
                  <c:v>4981.65663513901</c:v>
                </c:pt>
                <c:pt idx="76">
                  <c:v>5262.66666666667</c:v>
                </c:pt>
                <c:pt idx="77">
                  <c:v>5539.595303522358</c:v>
                </c:pt>
                <c:pt idx="78">
                  <c:v>5783.5838150289</c:v>
                </c:pt>
                <c:pt idx="79">
                  <c:v>5787.550456766518</c:v>
                </c:pt>
                <c:pt idx="80">
                  <c:v>5911.815896345001</c:v>
                </c:pt>
                <c:pt idx="81">
                  <c:v>5834.75113122172</c:v>
                </c:pt>
                <c:pt idx="82">
                  <c:v>5965.152565880723</c:v>
                </c:pt>
                <c:pt idx="83">
                  <c:v>6427.68767764588</c:v>
                </c:pt>
                <c:pt idx="84">
                  <c:v>6714.655870445345</c:v>
                </c:pt>
                <c:pt idx="85">
                  <c:v>6970.402025957582</c:v>
                </c:pt>
                <c:pt idx="86">
                  <c:v>7171.44619179772</c:v>
                </c:pt>
                <c:pt idx="87">
                  <c:v>7482.073498655513</c:v>
                </c:pt>
                <c:pt idx="88">
                  <c:v>7764.595916019558</c:v>
                </c:pt>
                <c:pt idx="89">
                  <c:v>7953.53675450763</c:v>
                </c:pt>
                <c:pt idx="90">
                  <c:v>7925.29734063878</c:v>
                </c:pt>
                <c:pt idx="91">
                  <c:v>8129.72128158375</c:v>
                </c:pt>
                <c:pt idx="92">
                  <c:v>8393.603465851176</c:v>
                </c:pt>
                <c:pt idx="93">
                  <c:v>8705.515348140754</c:v>
                </c:pt>
                <c:pt idx="94">
                  <c:v>8970.063538611926</c:v>
                </c:pt>
                <c:pt idx="95">
                  <c:v>9252.337568928313</c:v>
                </c:pt>
                <c:pt idx="96">
                  <c:v>9666.509711595055</c:v>
                </c:pt>
                <c:pt idx="97">
                  <c:v>10069.74311286761</c:v>
                </c:pt>
                <c:pt idx="98">
                  <c:v>10563.72605254101</c:v>
                </c:pt>
                <c:pt idx="99">
                  <c:v>11048.48689391382</c:v>
                </c:pt>
                <c:pt idx="100">
                  <c:v>11237.82833278382</c:v>
                </c:pt>
                <c:pt idx="101">
                  <c:v>11400.0432479187</c:v>
                </c:pt>
                <c:pt idx="102">
                  <c:v>11628.68036432959</c:v>
                </c:pt>
                <c:pt idx="103">
                  <c:v>12066.91449814127</c:v>
                </c:pt>
                <c:pt idx="104">
                  <c:v>12445.7</c:v>
                </c:pt>
                <c:pt idx="105">
                  <c:v>12787.56526783988</c:v>
                </c:pt>
                <c:pt idx="106">
                  <c:v>13039.04636756148</c:v>
                </c:pt>
                <c:pt idx="107">
                  <c:v>13208.01982015049</c:v>
                </c:pt>
                <c:pt idx="108">
                  <c:v>12766.00561441637</c:v>
                </c:pt>
                <c:pt idx="109">
                  <c:v>13038.73460950841</c:v>
                </c:pt>
                <c:pt idx="110">
                  <c:v>13374.36807095343</c:v>
                </c:pt>
              </c:numCache>
            </c:numRef>
          </c:val>
        </c:ser>
        <c:dLbls/>
        <c:marker val="1"/>
        <c:axId val="591110760"/>
        <c:axId val="591106424"/>
      </c:lineChart>
      <c:catAx>
        <c:axId val="591093768"/>
        <c:scaling>
          <c:orientation val="minMax"/>
        </c:scaling>
        <c:axPos val="b"/>
        <c:tickLblPos val="nextTo"/>
        <c:crossAx val="591096920"/>
        <c:crosses val="autoZero"/>
        <c:auto val="1"/>
        <c:lblAlgn val="ctr"/>
        <c:lblOffset val="100"/>
        <c:tickLblSkip val="10"/>
        <c:tickMarkSkip val="10"/>
      </c:catAx>
      <c:valAx>
        <c:axId val="591096920"/>
        <c:scaling>
          <c:orientation val="minMax"/>
        </c:scaling>
        <c:axPos val="l"/>
        <c:majorGridlines>
          <c:spPr>
            <a:ln>
              <a:solidFill>
                <a:schemeClr val="accent6"/>
              </a:solidFill>
              <a:prstDash val="dash"/>
            </a:ln>
          </c:spPr>
        </c:majorGridlines>
        <c:title>
          <c:tx>
            <c:rich>
              <a:bodyPr rot="-5400000" vert="horz"/>
              <a:lstStyle/>
              <a:p>
                <a:pPr>
                  <a:defRPr/>
                </a:pPr>
                <a:r>
                  <a:rPr lang="en-US" dirty="0" smtClean="0"/>
                  <a:t>Revenue</a:t>
                </a:r>
                <a:r>
                  <a:rPr lang="en-US" baseline="0" dirty="0" smtClean="0"/>
                  <a:t> &amp; Expenses as </a:t>
                </a:r>
                <a:r>
                  <a:rPr lang="en-US" dirty="0" smtClean="0"/>
                  <a:t>% </a:t>
                </a:r>
                <a:r>
                  <a:rPr lang="en-US" dirty="0"/>
                  <a:t>of GDP</a:t>
                </a:r>
              </a:p>
            </c:rich>
          </c:tx>
        </c:title>
        <c:numFmt formatCode="0%" sourceLinked="0"/>
        <c:tickLblPos val="nextTo"/>
        <c:spPr>
          <a:ln>
            <a:noFill/>
          </a:ln>
        </c:spPr>
        <c:crossAx val="591093768"/>
        <c:crosses val="autoZero"/>
        <c:crossBetween val="between"/>
        <c:majorUnit val="0.1"/>
      </c:valAx>
      <c:valAx>
        <c:axId val="591106424"/>
        <c:scaling>
          <c:orientation val="minMax"/>
        </c:scaling>
        <c:axPos val="r"/>
        <c:title>
          <c:tx>
            <c:rich>
              <a:bodyPr rot="-5400000" vert="horz"/>
              <a:lstStyle/>
              <a:p>
                <a:pPr>
                  <a:defRPr/>
                </a:pPr>
                <a:r>
                  <a:rPr lang="en-US"/>
                  <a:t>Real GDP (in Trillions of 2005 Dollars)</a:t>
                </a:r>
              </a:p>
            </c:rich>
          </c:tx>
          <c:layout>
            <c:manualLayout>
              <c:xMode val="edge"/>
              <c:yMode val="edge"/>
              <c:x val="0.960235545116832"/>
              <c:y val="0.168729992362995"/>
            </c:manualLayout>
          </c:layout>
        </c:title>
        <c:numFmt formatCode="&quot;$&quot;#,##0," sourceLinked="0"/>
        <c:tickLblPos val="nextTo"/>
        <c:spPr>
          <a:ln>
            <a:noFill/>
          </a:ln>
        </c:spPr>
        <c:crossAx val="591110760"/>
        <c:crosses val="max"/>
        <c:crossBetween val="between"/>
      </c:valAx>
      <c:catAx>
        <c:axId val="591110760"/>
        <c:scaling>
          <c:orientation val="minMax"/>
        </c:scaling>
        <c:delete val="1"/>
        <c:axPos val="b"/>
        <c:tickLblPos val="none"/>
        <c:crossAx val="591106424"/>
        <c:crosses val="autoZero"/>
        <c:auto val="1"/>
        <c:lblAlgn val="ctr"/>
        <c:lblOffset val="100"/>
      </c:catAx>
    </c:plotArea>
    <c:legend>
      <c:legendPos val="r"/>
      <c:layout>
        <c:manualLayout>
          <c:xMode val="edge"/>
          <c:yMode val="edge"/>
          <c:x val="0.0996586099346631"/>
          <c:y val="0.0566655255049641"/>
          <c:w val="0.266515177547893"/>
          <c:h val="0.318631870012904"/>
        </c:manualLayout>
      </c:layout>
      <c:spPr>
        <a:solidFill>
          <a:schemeClr val="bg1"/>
        </a:solidFill>
      </c:spPr>
    </c:legend>
    <c:plotVisOnly val="1"/>
    <c:dispBlanksAs val="zero"/>
  </c:chart>
  <c:txPr>
    <a:bodyPr/>
    <a:lstStyle/>
    <a:p>
      <a:pPr>
        <a:defRPr sz="1200" b="1"/>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47833573333038"/>
          <c:y val="0.0432289719913474"/>
          <c:w val="0.64479078582801"/>
          <c:h val="0.858564668124317"/>
        </c:manualLayout>
      </c:layout>
      <c:lineChart>
        <c:grouping val="standard"/>
        <c:ser>
          <c:idx val="0"/>
          <c:order val="0"/>
          <c:tx>
            <c:strRef>
              <c:f>Sheet1!$B$1</c:f>
              <c:strCache>
                <c:ptCount val="1"/>
                <c:pt idx="0">
                  <c:v>Pandora</c:v>
                </c:pt>
              </c:strCache>
            </c:strRef>
          </c:tx>
          <c:spPr>
            <a:ln w="57150">
              <a:solidFill>
                <a:srgbClr val="32C464"/>
              </a:solidFill>
            </a:ln>
          </c:spPr>
          <c:marker>
            <c:symbol val="none"/>
          </c:marker>
          <c:dLbls>
            <c:dLbl>
              <c:idx val="0"/>
              <c:layout>
                <c:manualLayout>
                  <c:x val="-0.064534748502756"/>
                  <c:y val="-0.0673139242282934"/>
                </c:manualLayout>
              </c:layout>
              <c:showVal val="1"/>
            </c:dLbl>
            <c:dLbl>
              <c:idx val="1"/>
              <c:delete val="1"/>
            </c:dLbl>
            <c:dLbl>
              <c:idx val="2"/>
              <c:delete val="1"/>
            </c:dLbl>
            <c:numFmt formatCode="#&quot;%&quot;" sourceLinked="0"/>
            <c:showVal val="1"/>
          </c:dLbls>
          <c:cat>
            <c:numRef>
              <c:f>Sheet1!$A$2:$A$5</c:f>
              <c:numCache>
                <c:formatCode>General</c:formatCode>
                <c:ptCount val="4"/>
                <c:pt idx="0">
                  <c:v>2008.0</c:v>
                </c:pt>
                <c:pt idx="1">
                  <c:v>2009.0</c:v>
                </c:pt>
                <c:pt idx="2">
                  <c:v>2010.0</c:v>
                </c:pt>
                <c:pt idx="3">
                  <c:v>2011.0</c:v>
                </c:pt>
              </c:numCache>
            </c:numRef>
          </c:cat>
          <c:val>
            <c:numRef>
              <c:f>Sheet1!$B$2:$B$5</c:f>
              <c:numCache>
                <c:formatCode>General</c:formatCode>
                <c:ptCount val="4"/>
                <c:pt idx="0">
                  <c:v>5.0</c:v>
                </c:pt>
                <c:pt idx="1">
                  <c:v>24.0</c:v>
                </c:pt>
                <c:pt idx="2">
                  <c:v>51.0</c:v>
                </c:pt>
                <c:pt idx="3">
                  <c:v>60.0</c:v>
                </c:pt>
              </c:numCache>
            </c:numRef>
          </c:val>
        </c:ser>
        <c:ser>
          <c:idx val="1"/>
          <c:order val="1"/>
          <c:tx>
            <c:strRef>
              <c:f>Sheet1!$C$1</c:f>
              <c:strCache>
                <c:ptCount val="1"/>
                <c:pt idx="0">
                  <c:v>Twitter </c:v>
                </c:pt>
              </c:strCache>
            </c:strRef>
          </c:tx>
          <c:spPr>
            <a:ln w="57150" cap="flat">
              <a:solidFill>
                <a:srgbClr val="F37B53"/>
              </a:solidFill>
            </a:ln>
          </c:spPr>
          <c:marker>
            <c:symbol val="none"/>
          </c:marker>
          <c:dLbls>
            <c:dLbl>
              <c:idx val="1"/>
              <c:delete val="1"/>
            </c:dLbl>
            <c:dLbl>
              <c:idx val="2"/>
              <c:delete val="1"/>
            </c:dLbl>
            <c:numFmt formatCode="#&quot;%&quot;" sourceLinked="0"/>
            <c:showVal val="1"/>
          </c:dLbls>
          <c:cat>
            <c:numRef>
              <c:f>Sheet1!$A$2:$A$5</c:f>
              <c:numCache>
                <c:formatCode>General</c:formatCode>
                <c:ptCount val="4"/>
                <c:pt idx="0">
                  <c:v>2008.0</c:v>
                </c:pt>
                <c:pt idx="1">
                  <c:v>2009.0</c:v>
                </c:pt>
                <c:pt idx="2">
                  <c:v>2010.0</c:v>
                </c:pt>
                <c:pt idx="3">
                  <c:v>2011.0</c:v>
                </c:pt>
              </c:numCache>
            </c:numRef>
          </c:cat>
          <c:val>
            <c:numRef>
              <c:f>Sheet1!$C$2:$C$5</c:f>
              <c:numCache>
                <c:formatCode>General</c:formatCode>
                <c:ptCount val="4"/>
                <c:pt idx="1">
                  <c:v>25.0</c:v>
                </c:pt>
                <c:pt idx="2">
                  <c:v>46.0</c:v>
                </c:pt>
                <c:pt idx="3">
                  <c:v>55.0</c:v>
                </c:pt>
              </c:numCache>
            </c:numRef>
          </c:val>
        </c:ser>
        <c:ser>
          <c:idx val="2"/>
          <c:order val="2"/>
          <c:tx>
            <c:strRef>
              <c:f>Sheet1!$D$1</c:f>
              <c:strCache>
                <c:ptCount val="1"/>
                <c:pt idx="0">
                  <c:v>Facebook</c:v>
                </c:pt>
              </c:strCache>
            </c:strRef>
          </c:tx>
          <c:spPr>
            <a:ln w="57150">
              <a:solidFill>
                <a:srgbClr val="0083C3"/>
              </a:solidFill>
            </a:ln>
          </c:spPr>
          <c:marker>
            <c:symbol val="none"/>
          </c:marker>
          <c:dLbls>
            <c:dLbl>
              <c:idx val="0"/>
              <c:layout>
                <c:manualLayout>
                  <c:x val="-0.064534748502756"/>
                  <c:y val="-0.0188478394206485"/>
                </c:manualLayout>
              </c:layout>
              <c:showVal val="1"/>
            </c:dLbl>
            <c:dLbl>
              <c:idx val="1"/>
              <c:delete val="1"/>
            </c:dLbl>
            <c:dLbl>
              <c:idx val="2"/>
              <c:delete val="1"/>
            </c:dLbl>
            <c:numFmt formatCode="#&quot;%&quot;" sourceLinked="0"/>
            <c:showVal val="1"/>
          </c:dLbls>
          <c:cat>
            <c:numRef>
              <c:f>Sheet1!$A$2:$A$5</c:f>
              <c:numCache>
                <c:formatCode>General</c:formatCode>
                <c:ptCount val="4"/>
                <c:pt idx="0">
                  <c:v>2008.0</c:v>
                </c:pt>
                <c:pt idx="1">
                  <c:v>2009.0</c:v>
                </c:pt>
                <c:pt idx="2">
                  <c:v>2010.0</c:v>
                </c:pt>
                <c:pt idx="3">
                  <c:v>2011.0</c:v>
                </c:pt>
              </c:numCache>
            </c:numRef>
          </c:cat>
          <c:val>
            <c:numRef>
              <c:f>Sheet1!$D$2:$D$5</c:f>
              <c:numCache>
                <c:formatCode>General</c:formatCode>
                <c:ptCount val="4"/>
                <c:pt idx="0">
                  <c:v>0.5</c:v>
                </c:pt>
                <c:pt idx="1">
                  <c:v>14.0</c:v>
                </c:pt>
                <c:pt idx="2">
                  <c:v>26.0</c:v>
                </c:pt>
                <c:pt idx="3">
                  <c:v>33.0</c:v>
                </c:pt>
              </c:numCache>
            </c:numRef>
          </c:val>
        </c:ser>
        <c:dLbls/>
        <c:marker val="1"/>
        <c:axId val="575623080"/>
        <c:axId val="575626280"/>
      </c:lineChart>
      <c:catAx>
        <c:axId val="575623080"/>
        <c:scaling>
          <c:orientation val="minMax"/>
        </c:scaling>
        <c:axPos val="b"/>
        <c:numFmt formatCode="General" sourceLinked="1"/>
        <c:tickLblPos val="nextTo"/>
        <c:crossAx val="575626280"/>
        <c:crossesAt val="0.0"/>
        <c:lblAlgn val="ctr"/>
        <c:lblOffset val="100"/>
      </c:catAx>
      <c:valAx>
        <c:axId val="575626280"/>
        <c:scaling>
          <c:orientation val="minMax"/>
          <c:max val="75.0"/>
          <c:min val="0.0"/>
        </c:scaling>
        <c:axPos val="l"/>
        <c:majorGridlines>
          <c:spPr>
            <a:ln>
              <a:solidFill>
                <a:schemeClr val="accent6"/>
              </a:solidFill>
              <a:prstDash val="dash"/>
            </a:ln>
          </c:spPr>
        </c:majorGridlines>
        <c:title>
          <c:tx>
            <c:rich>
              <a:bodyPr rot="-5400000" vert="horz"/>
              <a:lstStyle/>
              <a:p>
                <a:pPr>
                  <a:defRPr/>
                </a:pPr>
                <a:r>
                  <a:rPr lang="en-US"/>
                  <a:t>% of Traffic from Mobile</a:t>
                </a:r>
              </a:p>
            </c:rich>
          </c:tx>
          <c:layout>
            <c:manualLayout>
              <c:xMode val="edge"/>
              <c:yMode val="edge"/>
              <c:x val="0.0292040258321406"/>
              <c:y val="0.222972484486575"/>
            </c:manualLayout>
          </c:layout>
        </c:title>
        <c:numFmt formatCode="#&quot;%&quot;" sourceLinked="0"/>
        <c:tickLblPos val="nextTo"/>
        <c:spPr>
          <a:ln>
            <a:noFill/>
          </a:ln>
        </c:spPr>
        <c:crossAx val="575623080"/>
        <c:crosses val="autoZero"/>
        <c:crossBetween val="between"/>
        <c:majorUnit val="25.0"/>
      </c:valAx>
    </c:plotArea>
    <c:legend>
      <c:legendPos val="r"/>
      <c:layout>
        <c:manualLayout>
          <c:xMode val="edge"/>
          <c:yMode val="edge"/>
          <c:x val="0.797913597965324"/>
          <c:y val="0.172059593351162"/>
          <c:w val="0.193678773826749"/>
          <c:h val="0.445030565466608"/>
        </c:manualLayout>
      </c:layout>
    </c:legend>
    <c:plotVisOnly val="1"/>
    <c:dispBlanksAs val="gap"/>
  </c:chart>
  <c:txPr>
    <a:bodyPr/>
    <a:lstStyle/>
    <a:p>
      <a:pPr>
        <a:defRPr sz="16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142703659850602"/>
          <c:y val="0.0786999136497045"/>
          <c:w val="0.726501490905709"/>
          <c:h val="0.832783750885755"/>
        </c:manualLayout>
      </c:layout>
      <c:barChart>
        <c:barDir val="col"/>
        <c:grouping val="stacked"/>
        <c:ser>
          <c:idx val="0"/>
          <c:order val="0"/>
          <c:tx>
            <c:strRef>
              <c:f>Sheet1!$B$1</c:f>
              <c:strCache>
                <c:ptCount val="1"/>
                <c:pt idx="0">
                  <c:v>Asia</c:v>
                </c:pt>
              </c:strCache>
            </c:strRef>
          </c:tx>
          <c:spPr>
            <a:gradFill flip="none" rotWithShape="1">
              <a:gsLst>
                <a:gs pos="0">
                  <a:srgbClr val="0083C3">
                    <a:shade val="30000"/>
                    <a:satMod val="115000"/>
                  </a:srgbClr>
                </a:gs>
                <a:gs pos="50000">
                  <a:srgbClr val="0083C3">
                    <a:shade val="67500"/>
                    <a:satMod val="115000"/>
                  </a:srgbClr>
                </a:gs>
                <a:gs pos="100000">
                  <a:srgbClr val="0083C3">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Sheet1!$B$2:$B$10</c:f>
              <c:numCache>
                <c:formatCode>General</c:formatCode>
                <c:ptCount val="9"/>
                <c:pt idx="0">
                  <c:v>7.88576256E8</c:v>
                </c:pt>
                <c:pt idx="1">
                  <c:v>9.8572032E8</c:v>
                </c:pt>
                <c:pt idx="2">
                  <c:v>1.2321504E9</c:v>
                </c:pt>
                <c:pt idx="3" formatCode="#,##0">
                  <c:v>1.540188E9</c:v>
                </c:pt>
                <c:pt idx="4" formatCode="#,##0">
                  <c:v>2.534036E9</c:v>
                </c:pt>
                <c:pt idx="5" formatCode="#,##0">
                  <c:v>3.802901E9</c:v>
                </c:pt>
                <c:pt idx="6" formatCode="#,##0">
                  <c:v>4.491E9</c:v>
                </c:pt>
                <c:pt idx="7" formatCode="#,##0">
                  <c:v>5.249E9</c:v>
                </c:pt>
                <c:pt idx="8" formatCode="#,##0">
                  <c:v>8.206E9</c:v>
                </c:pt>
              </c:numCache>
            </c:numRef>
          </c:val>
        </c:ser>
        <c:ser>
          <c:idx val="1"/>
          <c:order val="1"/>
          <c:tx>
            <c:strRef>
              <c:f>Sheet1!$C$1</c:f>
              <c:strCache>
                <c:ptCount val="1"/>
                <c:pt idx="0">
                  <c:v>North America</c:v>
                </c:pt>
              </c:strCache>
            </c:strRef>
          </c:tx>
          <c:spPr>
            <a:gradFill flip="none" rotWithShape="1">
              <a:gsLst>
                <a:gs pos="0">
                  <a:srgbClr val="F6C54C">
                    <a:shade val="30000"/>
                    <a:satMod val="115000"/>
                  </a:srgbClr>
                </a:gs>
                <a:gs pos="50000">
                  <a:srgbClr val="F6C54C">
                    <a:shade val="67500"/>
                    <a:satMod val="115000"/>
                  </a:srgbClr>
                </a:gs>
                <a:gs pos="100000">
                  <a:srgbClr val="F6C54C">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Sheet1!$C$2:$C$10</c:f>
              <c:numCache>
                <c:formatCode>General</c:formatCode>
                <c:ptCount val="9"/>
                <c:pt idx="0">
                  <c:v>5.96113077E8</c:v>
                </c:pt>
                <c:pt idx="1">
                  <c:v>8.5159011E8</c:v>
                </c:pt>
                <c:pt idx="2">
                  <c:v>1.2165573E9</c:v>
                </c:pt>
                <c:pt idx="3" formatCode="#,##0">
                  <c:v>1.737939E9</c:v>
                </c:pt>
                <c:pt idx="4" formatCode="#,##0">
                  <c:v>2.039628E9</c:v>
                </c:pt>
                <c:pt idx="5" formatCode="#,##0">
                  <c:v>3.998034E9</c:v>
                </c:pt>
                <c:pt idx="6" formatCode="#,##0">
                  <c:v>5.515E9</c:v>
                </c:pt>
                <c:pt idx="7" formatCode="#,##0">
                  <c:v>7.452E9</c:v>
                </c:pt>
                <c:pt idx="8" formatCode="#,##0">
                  <c:v>7.249E9</c:v>
                </c:pt>
              </c:numCache>
            </c:numRef>
          </c:val>
        </c:ser>
        <c:ser>
          <c:idx val="2"/>
          <c:order val="2"/>
          <c:tx>
            <c:strRef>
              <c:f>Sheet1!$D$1</c:f>
              <c:strCache>
                <c:ptCount val="1"/>
                <c:pt idx="0">
                  <c:v>Europe</c:v>
                </c:pt>
              </c:strCache>
            </c:strRef>
          </c:tx>
          <c:spPr>
            <a:gradFill flip="none" rotWithShape="1">
              <a:gsLst>
                <a:gs pos="0">
                  <a:srgbClr val="32C464">
                    <a:shade val="30000"/>
                    <a:satMod val="115000"/>
                  </a:srgbClr>
                </a:gs>
                <a:gs pos="50000">
                  <a:srgbClr val="32C464">
                    <a:shade val="67500"/>
                    <a:satMod val="115000"/>
                  </a:srgbClr>
                </a:gs>
                <a:gs pos="100000">
                  <a:srgbClr val="32C464">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Sheet1!$D$2:$D$10</c:f>
              <c:numCache>
                <c:formatCode>General</c:formatCode>
                <c:ptCount val="9"/>
                <c:pt idx="0">
                  <c:v>2.604415781E8</c:v>
                </c:pt>
                <c:pt idx="1">
                  <c:v>3.472554375E8</c:v>
                </c:pt>
                <c:pt idx="2">
                  <c:v>4.6300725E8</c:v>
                </c:pt>
                <c:pt idx="3" formatCode="#,##0">
                  <c:v>6.17343E8</c:v>
                </c:pt>
                <c:pt idx="4" formatCode="#,##0">
                  <c:v>1.42398E9</c:v>
                </c:pt>
                <c:pt idx="5" formatCode="#,##0">
                  <c:v>2.136855E9</c:v>
                </c:pt>
                <c:pt idx="6" formatCode="#,##0">
                  <c:v>2.07E9</c:v>
                </c:pt>
                <c:pt idx="7" formatCode="#,##0">
                  <c:v>2.976E9</c:v>
                </c:pt>
                <c:pt idx="8" formatCode="#,##0">
                  <c:v>4.242E9</c:v>
                </c:pt>
              </c:numCache>
            </c:numRef>
          </c:val>
        </c:ser>
        <c:ser>
          <c:idx val="3"/>
          <c:order val="3"/>
          <c:tx>
            <c:strRef>
              <c:f>Sheet1!$E$1</c:f>
              <c:strCache>
                <c:ptCount val="1"/>
                <c:pt idx="0">
                  <c:v>Middle East</c:v>
                </c:pt>
              </c:strCache>
            </c:strRef>
          </c:tx>
          <c:spPr>
            <a:gradFill flip="none" rotWithShape="1">
              <a:gsLst>
                <a:gs pos="0">
                  <a:srgbClr val="F37B53">
                    <a:shade val="30000"/>
                    <a:satMod val="115000"/>
                  </a:srgbClr>
                </a:gs>
                <a:gs pos="50000">
                  <a:srgbClr val="F37B53">
                    <a:shade val="67500"/>
                    <a:satMod val="115000"/>
                  </a:srgbClr>
                </a:gs>
                <a:gs pos="100000">
                  <a:srgbClr val="F37B53">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Sheet1!$E$2:$E$10</c:f>
              <c:numCache>
                <c:formatCode>General</c:formatCode>
                <c:ptCount val="9"/>
                <c:pt idx="0">
                  <c:v>1.570157953E8</c:v>
                </c:pt>
                <c:pt idx="1">
                  <c:v>1.84724465E8</c:v>
                </c:pt>
                <c:pt idx="2">
                  <c:v>2.173229E8</c:v>
                </c:pt>
                <c:pt idx="3" formatCode="#,##0">
                  <c:v>2.55674E8</c:v>
                </c:pt>
                <c:pt idx="4" formatCode="#,##0">
                  <c:v>4.22822E8</c:v>
                </c:pt>
                <c:pt idx="5" formatCode="#,##0">
                  <c:v>6.71266E8</c:v>
                </c:pt>
                <c:pt idx="6" formatCode="#,##0">
                  <c:v>8.49E8</c:v>
                </c:pt>
                <c:pt idx="7" formatCode="#,##0">
                  <c:v>1.068E9</c:v>
                </c:pt>
                <c:pt idx="8" formatCode="#,##0">
                  <c:v>1.465E9</c:v>
                </c:pt>
              </c:numCache>
            </c:numRef>
          </c:val>
        </c:ser>
        <c:ser>
          <c:idx val="4"/>
          <c:order val="4"/>
          <c:tx>
            <c:strRef>
              <c:f>Sheet1!$F$1</c:f>
              <c:strCache>
                <c:ptCount val="1"/>
                <c:pt idx="0">
                  <c:v>South America</c:v>
                </c:pt>
              </c:strCache>
            </c:strRef>
          </c:tx>
          <c:spPr>
            <a:gradFill flip="none" rotWithShape="1">
              <a:gsLst>
                <a:gs pos="0">
                  <a:srgbClr val="9DDEEF">
                    <a:shade val="30000"/>
                    <a:satMod val="115000"/>
                  </a:srgbClr>
                </a:gs>
                <a:gs pos="50000">
                  <a:srgbClr val="9DDEEF">
                    <a:shade val="67500"/>
                    <a:satMod val="115000"/>
                  </a:srgbClr>
                </a:gs>
                <a:gs pos="100000">
                  <a:srgbClr val="9DDEEF">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Sheet1!$F$2:$F$10</c:f>
              <c:numCache>
                <c:formatCode>General</c:formatCode>
                <c:ptCount val="9"/>
                <c:pt idx="4" formatCode="#,##0">
                  <c:v>2.30337446E8</c:v>
                </c:pt>
                <c:pt idx="5" formatCode="#,##0">
                  <c:v>3.35E8</c:v>
                </c:pt>
                <c:pt idx="6" formatCode="#,##0">
                  <c:v>5.84E8</c:v>
                </c:pt>
                <c:pt idx="7" formatCode="#,##0">
                  <c:v>9.78E8</c:v>
                </c:pt>
                <c:pt idx="8" formatCode="#,##0">
                  <c:v>1.04E9</c:v>
                </c:pt>
              </c:numCache>
            </c:numRef>
          </c:val>
        </c:ser>
        <c:ser>
          <c:idx val="5"/>
          <c:order val="5"/>
          <c:tx>
            <c:strRef>
              <c:f>Sheet1!$G$1</c:f>
              <c:strCache>
                <c:ptCount val="1"/>
                <c:pt idx="0">
                  <c:v>Africa</c:v>
                </c:pt>
              </c:strCache>
            </c:strRef>
          </c:tx>
          <c:spPr>
            <a:gradFill flip="none" rotWithShape="1">
              <a:gsLst>
                <a:gs pos="0">
                  <a:srgbClr val="CCCCFF">
                    <a:shade val="30000"/>
                    <a:satMod val="115000"/>
                  </a:srgbClr>
                </a:gs>
                <a:gs pos="50000">
                  <a:srgbClr val="CCCCFF">
                    <a:shade val="67500"/>
                    <a:satMod val="115000"/>
                  </a:srgbClr>
                </a:gs>
                <a:gs pos="100000">
                  <a:srgbClr val="CCCCFF">
                    <a:shade val="100000"/>
                    <a:satMod val="115000"/>
                  </a:srgbClr>
                </a:gs>
              </a:gsLst>
              <a:lin ang="10800000" scaled="1"/>
              <a:tileRect/>
            </a:gradFill>
          </c:spPr>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Sheet1!$G$2:$G$10</c:f>
              <c:numCache>
                <c:formatCode>General</c:formatCode>
                <c:ptCount val="9"/>
                <c:pt idx="0">
                  <c:v>2.8556388E8</c:v>
                </c:pt>
                <c:pt idx="1">
                  <c:v>3.172932E8</c:v>
                </c:pt>
                <c:pt idx="2">
                  <c:v>3.52548E8</c:v>
                </c:pt>
                <c:pt idx="3" formatCode="#,##0">
                  <c:v>3.9172E8</c:v>
                </c:pt>
                <c:pt idx="4" formatCode="#,##0">
                  <c:v>5.01991E8</c:v>
                </c:pt>
                <c:pt idx="5" formatCode="#,##0">
                  <c:v>5.17676E8</c:v>
                </c:pt>
                <c:pt idx="6" formatCode="#,##0">
                  <c:v>6.2E8</c:v>
                </c:pt>
                <c:pt idx="7" formatCode="#,##0">
                  <c:v>7.86E8</c:v>
                </c:pt>
                <c:pt idx="8" formatCode="#,##0">
                  <c:v>9.63E8</c:v>
                </c:pt>
              </c:numCache>
            </c:numRef>
          </c:val>
        </c:ser>
        <c:dLbls/>
        <c:gapWidth val="55"/>
        <c:overlap val="100"/>
        <c:axId val="604575208"/>
        <c:axId val="604578232"/>
      </c:barChart>
      <c:lineChart>
        <c:grouping val="stacked"/>
        <c:ser>
          <c:idx val="6"/>
          <c:order val="6"/>
          <c:tx>
            <c:strRef>
              <c:f>Sheet1!$H$1</c:f>
              <c:strCache>
                <c:ptCount val="1"/>
                <c:pt idx="0">
                  <c:v># of Global Fortune 1000 Advertisers</c:v>
                </c:pt>
              </c:strCache>
            </c:strRef>
          </c:tx>
          <c:spPr>
            <a:ln>
              <a:solidFill>
                <a:srgbClr val="0083C3"/>
              </a:solidFill>
            </a:ln>
          </c:spPr>
          <c:marker>
            <c:symbol val="none"/>
          </c:marker>
          <c:dLbls>
            <c:dLbl>
              <c:idx val="6"/>
              <c:layout>
                <c:manualLayout>
                  <c:x val="-0.0306757036776871"/>
                  <c:y val="-0.0676780555809225"/>
                </c:manualLayout>
              </c:layout>
              <c:dLblPos val="r"/>
              <c:showVal val="1"/>
            </c:dLbl>
            <c:dLbl>
              <c:idx val="8"/>
              <c:layout>
                <c:manualLayout>
                  <c:x val="-0.0321959977480496"/>
                  <c:y val="-0.0330429173684314"/>
                </c:manualLayout>
              </c:layout>
              <c:dLblPos val="r"/>
              <c:showVal val="1"/>
            </c:dLbl>
            <c:dLblPos val="t"/>
            <c:showVal val="1"/>
          </c:dLbls>
          <c:cat>
            <c:strRef>
              <c:f>Sheet1!$A$2:$A$10</c:f>
              <c:strCache>
                <c:ptCount val="9"/>
                <c:pt idx="0">
                  <c:v>10/09</c:v>
                </c:pt>
                <c:pt idx="1">
                  <c:v>1/10</c:v>
                </c:pt>
                <c:pt idx="2">
                  <c:v>4/10</c:v>
                </c:pt>
                <c:pt idx="3">
                  <c:v>7/10</c:v>
                </c:pt>
                <c:pt idx="4">
                  <c:v>10/10</c:v>
                </c:pt>
                <c:pt idx="5">
                  <c:v>1/11</c:v>
                </c:pt>
                <c:pt idx="6">
                  <c:v>4/11</c:v>
                </c:pt>
                <c:pt idx="7">
                  <c:v>7/11</c:v>
                </c:pt>
                <c:pt idx="8">
                  <c:v>9/11</c:v>
                </c:pt>
              </c:strCache>
            </c:strRef>
          </c:cat>
          <c:val>
            <c:numRef>
              <c:f>Sheet1!$H$2:$H$10</c:f>
              <c:numCache>
                <c:formatCode>General</c:formatCode>
                <c:ptCount val="9"/>
                <c:pt idx="0">
                  <c:v>3.0</c:v>
                </c:pt>
                <c:pt idx="1">
                  <c:v>4.0</c:v>
                </c:pt>
                <c:pt idx="2">
                  <c:v>8.0</c:v>
                </c:pt>
                <c:pt idx="3">
                  <c:v>25.0</c:v>
                </c:pt>
                <c:pt idx="4">
                  <c:v>37.0</c:v>
                </c:pt>
                <c:pt idx="5">
                  <c:v>62.0</c:v>
                </c:pt>
                <c:pt idx="6">
                  <c:v>138.0</c:v>
                </c:pt>
                <c:pt idx="7">
                  <c:v>203.0</c:v>
                </c:pt>
                <c:pt idx="8">
                  <c:v>250.0</c:v>
                </c:pt>
              </c:numCache>
            </c:numRef>
          </c:val>
        </c:ser>
        <c:dLbls/>
        <c:marker val="1"/>
        <c:axId val="604591000"/>
        <c:axId val="604584376"/>
      </c:lineChart>
      <c:catAx>
        <c:axId val="604575208"/>
        <c:scaling>
          <c:orientation val="minMax"/>
        </c:scaling>
        <c:axPos val="b"/>
        <c:numFmt formatCode="m/yy" sourceLinked="0"/>
        <c:majorTickMark val="none"/>
        <c:tickLblPos val="nextTo"/>
        <c:crossAx val="604578232"/>
        <c:crosses val="autoZero"/>
        <c:auto val="1"/>
        <c:lblAlgn val="ctr"/>
        <c:lblOffset val="100"/>
      </c:catAx>
      <c:valAx>
        <c:axId val="604578232"/>
        <c:scaling>
          <c:orientation val="minMax"/>
        </c:scaling>
        <c:axPos val="l"/>
        <c:title>
          <c:tx>
            <c:rich>
              <a:bodyPr rot="-5400000" vert="horz"/>
              <a:lstStyle/>
              <a:p>
                <a:pPr>
                  <a:defRPr/>
                </a:pPr>
                <a:r>
                  <a:rPr lang="en-US"/>
                  <a:t>Quarterly Smartphone Mobile Ad Impressions (B)</a:t>
                </a:r>
              </a:p>
            </c:rich>
          </c:tx>
          <c:layout>
            <c:manualLayout>
              <c:xMode val="edge"/>
              <c:yMode val="edge"/>
              <c:x val="0.0312432402278909"/>
              <c:y val="0.183787414126538"/>
            </c:manualLayout>
          </c:layout>
        </c:title>
        <c:numFmt formatCode="#,##0,,," sourceLinked="0"/>
        <c:tickLblPos val="nextTo"/>
        <c:spPr>
          <a:ln>
            <a:noFill/>
          </a:ln>
        </c:spPr>
        <c:crossAx val="604575208"/>
        <c:crosses val="autoZero"/>
        <c:crossBetween val="between"/>
      </c:valAx>
      <c:valAx>
        <c:axId val="604584376"/>
        <c:scaling>
          <c:orientation val="minMax"/>
          <c:max val="250.0"/>
        </c:scaling>
        <c:axPos val="r"/>
        <c:title>
          <c:tx>
            <c:rich>
              <a:bodyPr rot="-5400000" vert="horz"/>
              <a:lstStyle/>
              <a:p>
                <a:pPr>
                  <a:defRPr/>
                </a:pPr>
                <a:r>
                  <a:rPr lang="en-US"/>
                  <a:t># of Global Fortune 1000 Advertisers</a:t>
                </a:r>
              </a:p>
            </c:rich>
          </c:tx>
          <c:layout>
            <c:manualLayout>
              <c:xMode val="edge"/>
              <c:yMode val="edge"/>
              <c:x val="0.951249077199456"/>
              <c:y val="0.151147927188321"/>
            </c:manualLayout>
          </c:layout>
        </c:title>
        <c:numFmt formatCode="General" sourceLinked="1"/>
        <c:tickLblPos val="nextTo"/>
        <c:spPr>
          <a:ln>
            <a:noFill/>
          </a:ln>
        </c:spPr>
        <c:crossAx val="604591000"/>
        <c:crosses val="max"/>
        <c:crossBetween val="between"/>
        <c:majorUnit val="50.0"/>
      </c:valAx>
      <c:catAx>
        <c:axId val="604591000"/>
        <c:scaling>
          <c:orientation val="minMax"/>
        </c:scaling>
        <c:delete val="1"/>
        <c:axPos val="b"/>
        <c:tickLblPos val="nextTo"/>
        <c:crossAx val="604584376"/>
        <c:crosses val="autoZero"/>
        <c:auto val="1"/>
        <c:lblAlgn val="ctr"/>
        <c:lblOffset val="100"/>
      </c:catAx>
    </c:plotArea>
    <c:legend>
      <c:legendPos val="r"/>
      <c:layout>
        <c:manualLayout>
          <c:xMode val="edge"/>
          <c:yMode val="edge"/>
          <c:x val="0.0874928040411571"/>
          <c:y val="0.0177604178105865"/>
          <c:w val="0.50506838510174"/>
          <c:h val="0.517908193710142"/>
        </c:manualLayout>
      </c:layout>
    </c:legend>
    <c:plotVisOnly val="1"/>
    <c:dispBlanksAs val="zero"/>
  </c:chart>
  <c:txPr>
    <a:bodyPr/>
    <a:lstStyle/>
    <a:p>
      <a:pPr>
        <a:defRPr sz="14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27284568400912"/>
          <c:y val="0.0425283598024823"/>
          <c:w val="0.835076532489514"/>
          <c:h val="0.854690155256017"/>
        </c:manualLayout>
      </c:layout>
      <c:barChart>
        <c:barDir val="col"/>
        <c:grouping val="stacked"/>
        <c:ser>
          <c:idx val="0"/>
          <c:order val="0"/>
          <c:tx>
            <c:strRef>
              <c:f>Sheet1!$A$2</c:f>
              <c:strCache>
                <c:ptCount val="1"/>
                <c:pt idx="0">
                  <c:v>Mobile Advertising</c:v>
                </c:pt>
              </c:strCache>
            </c:strRef>
          </c:tx>
          <c:spPr>
            <a:gradFill flip="none" rotWithShape="1">
              <a:gsLst>
                <a:gs pos="0">
                  <a:srgbClr val="F37B53">
                    <a:shade val="30000"/>
                    <a:satMod val="115000"/>
                  </a:srgbClr>
                </a:gs>
                <a:gs pos="50000">
                  <a:srgbClr val="F37B53">
                    <a:shade val="67500"/>
                    <a:satMod val="115000"/>
                  </a:srgbClr>
                </a:gs>
                <a:gs pos="100000">
                  <a:srgbClr val="F37B53">
                    <a:shade val="100000"/>
                    <a:satMod val="115000"/>
                  </a:srgbClr>
                </a:gs>
              </a:gsLst>
              <a:lin ang="10800000" scaled="1"/>
              <a:tileRect/>
            </a:gradFill>
          </c:spPr>
          <c:cat>
            <c:strRef>
              <c:f>Sheet1!$B$1:$E$1</c:f>
              <c:strCache>
                <c:ptCount val="4"/>
                <c:pt idx="0">
                  <c:v>2008</c:v>
                </c:pt>
                <c:pt idx="1">
                  <c:v>2009</c:v>
                </c:pt>
                <c:pt idx="2">
                  <c:v>2010</c:v>
                </c:pt>
                <c:pt idx="3">
                  <c:v>2011E</c:v>
                </c:pt>
              </c:strCache>
            </c:strRef>
          </c:cat>
          <c:val>
            <c:numRef>
              <c:f>Sheet1!$B$2:$E$2</c:f>
              <c:numCache>
                <c:formatCode>General</c:formatCode>
                <c:ptCount val="4"/>
                <c:pt idx="0">
                  <c:v>476.0</c:v>
                </c:pt>
                <c:pt idx="1">
                  <c:v>844.0</c:v>
                </c:pt>
                <c:pt idx="2">
                  <c:v>1627.0</c:v>
                </c:pt>
                <c:pt idx="3">
                  <c:v>3310.0</c:v>
                </c:pt>
              </c:numCache>
            </c:numRef>
          </c:val>
        </c:ser>
        <c:ser>
          <c:idx val="1"/>
          <c:order val="1"/>
          <c:tx>
            <c:strRef>
              <c:f>Sheet1!$A$3</c:f>
              <c:strCache>
                <c:ptCount val="1"/>
                <c:pt idx="0">
                  <c:v>Mobile Apps</c:v>
                </c:pt>
              </c:strCache>
            </c:strRef>
          </c:tx>
          <c:spPr>
            <a:gradFill flip="none" rotWithShape="1">
              <a:gsLst>
                <a:gs pos="0">
                  <a:srgbClr val="0083C3">
                    <a:shade val="30000"/>
                    <a:satMod val="115000"/>
                  </a:srgbClr>
                </a:gs>
                <a:gs pos="50000">
                  <a:srgbClr val="0083C3">
                    <a:shade val="67500"/>
                    <a:satMod val="115000"/>
                  </a:srgbClr>
                </a:gs>
                <a:gs pos="100000">
                  <a:srgbClr val="0083C3">
                    <a:shade val="100000"/>
                    <a:satMod val="115000"/>
                  </a:srgbClr>
                </a:gs>
              </a:gsLst>
              <a:lin ang="10800000" scaled="1"/>
              <a:tileRect/>
            </a:gradFill>
          </c:spPr>
          <c:cat>
            <c:strRef>
              <c:f>Sheet1!$B$1:$E$1</c:f>
              <c:strCache>
                <c:ptCount val="4"/>
                <c:pt idx="0">
                  <c:v>2008</c:v>
                </c:pt>
                <c:pt idx="1">
                  <c:v>2009</c:v>
                </c:pt>
                <c:pt idx="2">
                  <c:v>2010</c:v>
                </c:pt>
                <c:pt idx="3">
                  <c:v>2011E</c:v>
                </c:pt>
              </c:strCache>
            </c:strRef>
          </c:cat>
          <c:val>
            <c:numRef>
              <c:f>Sheet1!$B$3:$E$3</c:f>
              <c:numCache>
                <c:formatCode>General</c:formatCode>
                <c:ptCount val="4"/>
                <c:pt idx="0">
                  <c:v>234.0</c:v>
                </c:pt>
                <c:pt idx="1">
                  <c:v>1159.0</c:v>
                </c:pt>
                <c:pt idx="2">
                  <c:v>3747.0</c:v>
                </c:pt>
                <c:pt idx="3">
                  <c:v>8248.0</c:v>
                </c:pt>
              </c:numCache>
            </c:numRef>
          </c:val>
        </c:ser>
        <c:dLbls/>
        <c:gapWidth val="100"/>
        <c:overlap val="100"/>
        <c:axId val="604636376"/>
        <c:axId val="604639432"/>
      </c:barChart>
      <c:catAx>
        <c:axId val="604636376"/>
        <c:scaling>
          <c:orientation val="minMax"/>
        </c:scaling>
        <c:axPos val="b"/>
        <c:tickLblPos val="nextTo"/>
        <c:crossAx val="604639432"/>
        <c:crosses val="autoZero"/>
        <c:auto val="1"/>
        <c:lblAlgn val="ctr"/>
        <c:lblOffset val="100"/>
      </c:catAx>
      <c:valAx>
        <c:axId val="604639432"/>
        <c:scaling>
          <c:orientation val="minMax"/>
        </c:scaling>
        <c:axPos val="l"/>
        <c:majorGridlines>
          <c:spPr>
            <a:ln>
              <a:solidFill>
                <a:schemeClr val="accent6"/>
              </a:solidFill>
              <a:prstDash val="dash"/>
            </a:ln>
          </c:spPr>
        </c:majorGridlines>
        <c:title>
          <c:tx>
            <c:rich>
              <a:bodyPr rot="-5400000" vert="horz"/>
              <a:lstStyle/>
              <a:p>
                <a:pPr>
                  <a:defRPr/>
                </a:pPr>
                <a:r>
                  <a:rPr lang="en-US"/>
                  <a:t>Mobile Ad + Apps Spending ($B)</a:t>
                </a:r>
              </a:p>
            </c:rich>
          </c:tx>
          <c:layout>
            <c:manualLayout>
              <c:xMode val="edge"/>
              <c:yMode val="edge"/>
              <c:x val="0.00623052959501558"/>
              <c:y val="0.140565416611059"/>
            </c:manualLayout>
          </c:layout>
        </c:title>
        <c:numFmt formatCode="&quot;$&quot;#,##0," sourceLinked="0"/>
        <c:tickLblPos val="nextTo"/>
        <c:spPr>
          <a:ln>
            <a:noFill/>
          </a:ln>
        </c:spPr>
        <c:crossAx val="604636376"/>
        <c:crosses val="autoZero"/>
        <c:crossBetween val="between"/>
        <c:majorUnit val="5000.0"/>
      </c:valAx>
    </c:plotArea>
    <c:legend>
      <c:legendPos val="r"/>
      <c:layout>
        <c:manualLayout>
          <c:xMode val="edge"/>
          <c:yMode val="edge"/>
          <c:x val="0.393825275345255"/>
          <c:y val="0.118901419102273"/>
          <c:w val="0.266610861726396"/>
          <c:h val="0.168976822812403"/>
        </c:manualLayout>
      </c:layout>
    </c:legend>
    <c:plotVisOnly val="1"/>
    <c:dispBlanksAs val="gap"/>
  </c:chart>
  <c:txPr>
    <a:bodyPr/>
    <a:lstStyle/>
    <a:p>
      <a:pPr>
        <a:defRPr sz="1600" b="1"/>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04646106604683"/>
          <c:y val="0.051792828685259"/>
          <c:w val="0.864253389796349"/>
          <c:h val="0.800796812749009"/>
        </c:manualLayout>
      </c:layout>
      <c:lineChart>
        <c:grouping val="standard"/>
        <c:ser>
          <c:idx val="1"/>
          <c:order val="0"/>
          <c:tx>
            <c:strRef>
              <c:f>Sheet1!$A$2</c:f>
              <c:strCache>
                <c:ptCount val="1"/>
                <c:pt idx="0">
                  <c:v>eCommerce Penetration</c:v>
                </c:pt>
              </c:strCache>
            </c:strRef>
          </c:tx>
          <c:spPr>
            <a:ln w="39291">
              <a:solidFill>
                <a:srgbClr val="FF0000"/>
              </a:solidFill>
              <a:prstDash val="solid"/>
            </a:ln>
          </c:spPr>
          <c:marker>
            <c:symbol val="none"/>
          </c:marker>
          <c:trendline>
            <c:name>Linear Trendline (y=0.1443x + 4.0428, R^2=0.8512)</c:name>
            <c:spPr>
              <a:ln w="39291">
                <a:solidFill>
                  <a:schemeClr val="tx1"/>
                </a:solidFill>
                <a:prstDash val="lgDash"/>
              </a:ln>
            </c:spPr>
            <c:trendlineType val="linear"/>
            <c:forward val="3.0"/>
          </c:trendline>
          <c:cat>
            <c:strRef>
              <c:f>Sheet1!$B$1:$AK$1</c:f>
              <c:strCache>
                <c:ptCount val="36"/>
                <c:pt idx="0">
                  <c:v>Q1:04</c:v>
                </c:pt>
                <c:pt idx="1">
                  <c:v>Q2:04</c:v>
                </c:pt>
                <c:pt idx="2">
                  <c:v>Q3:04</c:v>
                </c:pt>
                <c:pt idx="3">
                  <c:v>Q4:04</c:v>
                </c:pt>
                <c:pt idx="4">
                  <c:v>Q1:05</c:v>
                </c:pt>
                <c:pt idx="5">
                  <c:v>Q2:05</c:v>
                </c:pt>
                <c:pt idx="6">
                  <c:v>Q3:05</c:v>
                </c:pt>
                <c:pt idx="7">
                  <c:v>Q4:05</c:v>
                </c:pt>
                <c:pt idx="8">
                  <c:v>Q1:06</c:v>
                </c:pt>
                <c:pt idx="9">
                  <c:v>Q2:06</c:v>
                </c:pt>
                <c:pt idx="10">
                  <c:v>Q3:06</c:v>
                </c:pt>
                <c:pt idx="11">
                  <c:v>Q4:06</c:v>
                </c:pt>
                <c:pt idx="12">
                  <c:v>Q1:07</c:v>
                </c:pt>
                <c:pt idx="13">
                  <c:v>Q2:07</c:v>
                </c:pt>
                <c:pt idx="14">
                  <c:v>Q3:07</c:v>
                </c:pt>
                <c:pt idx="15">
                  <c:v>Q4:07</c:v>
                </c:pt>
                <c:pt idx="16">
                  <c:v>Q1:08</c:v>
                </c:pt>
                <c:pt idx="17">
                  <c:v>Q2:08</c:v>
                </c:pt>
                <c:pt idx="18">
                  <c:v>Q3:08</c:v>
                </c:pt>
                <c:pt idx="19">
                  <c:v>Q4:08</c:v>
                </c:pt>
                <c:pt idx="20">
                  <c:v>Q1:09</c:v>
                </c:pt>
                <c:pt idx="21">
                  <c:v>Q2:09</c:v>
                </c:pt>
                <c:pt idx="22">
                  <c:v>Q3:09</c:v>
                </c:pt>
                <c:pt idx="23">
                  <c:v>Q4:09</c:v>
                </c:pt>
                <c:pt idx="24">
                  <c:v>Q1:10</c:v>
                </c:pt>
                <c:pt idx="25">
                  <c:v>Q2:10</c:v>
                </c:pt>
                <c:pt idx="26">
                  <c:v>Q3:10</c:v>
                </c:pt>
                <c:pt idx="27">
                  <c:v>Q4:10</c:v>
                </c:pt>
                <c:pt idx="28">
                  <c:v>Q1:11</c:v>
                </c:pt>
                <c:pt idx="29">
                  <c:v>Q2:11</c:v>
                </c:pt>
                <c:pt idx="30">
                  <c:v>Q3:11</c:v>
                </c:pt>
                <c:pt idx="31">
                  <c:v>Q4:11</c:v>
                </c:pt>
                <c:pt idx="32">
                  <c:v>Q1:12</c:v>
                </c:pt>
                <c:pt idx="33">
                  <c:v>Q2:12</c:v>
                </c:pt>
                <c:pt idx="34">
                  <c:v>Q3:12</c:v>
                </c:pt>
                <c:pt idx="35">
                  <c:v>Q4:12</c:v>
                </c:pt>
              </c:strCache>
            </c:strRef>
          </c:cat>
          <c:val>
            <c:numRef>
              <c:f>Sheet1!$B$2:$AK$2</c:f>
              <c:numCache>
                <c:formatCode>General</c:formatCode>
                <c:ptCount val="36"/>
                <c:pt idx="0">
                  <c:v>4.3</c:v>
                </c:pt>
                <c:pt idx="1">
                  <c:v>3.7</c:v>
                </c:pt>
                <c:pt idx="2">
                  <c:v>4.0</c:v>
                </c:pt>
                <c:pt idx="3">
                  <c:v>4.6</c:v>
                </c:pt>
                <c:pt idx="4">
                  <c:v>5.1</c:v>
                </c:pt>
                <c:pt idx="5">
                  <c:v>4.3</c:v>
                </c:pt>
                <c:pt idx="6">
                  <c:v>4.5</c:v>
                </c:pt>
                <c:pt idx="7">
                  <c:v>5.3</c:v>
                </c:pt>
                <c:pt idx="8">
                  <c:v>5.9</c:v>
                </c:pt>
                <c:pt idx="9">
                  <c:v>5.0</c:v>
                </c:pt>
                <c:pt idx="10">
                  <c:v>5.3</c:v>
                </c:pt>
                <c:pt idx="11">
                  <c:v>6.4</c:v>
                </c:pt>
                <c:pt idx="12">
                  <c:v>6.7</c:v>
                </c:pt>
                <c:pt idx="13">
                  <c:v>5.9</c:v>
                </c:pt>
                <c:pt idx="14">
                  <c:v>6.3</c:v>
                </c:pt>
                <c:pt idx="15">
                  <c:v>7.4</c:v>
                </c:pt>
                <c:pt idx="16">
                  <c:v>7.3</c:v>
                </c:pt>
                <c:pt idx="17">
                  <c:v>6.5</c:v>
                </c:pt>
                <c:pt idx="18">
                  <c:v>6.6</c:v>
                </c:pt>
                <c:pt idx="19">
                  <c:v>7.6</c:v>
                </c:pt>
                <c:pt idx="20">
                  <c:v>7.7</c:v>
                </c:pt>
                <c:pt idx="21">
                  <c:v>6.8</c:v>
                </c:pt>
                <c:pt idx="22">
                  <c:v>6.9</c:v>
                </c:pt>
                <c:pt idx="23">
                  <c:v>7.7</c:v>
                </c:pt>
                <c:pt idx="24">
                  <c:v>8.1</c:v>
                </c:pt>
                <c:pt idx="25">
                  <c:v>7.1</c:v>
                </c:pt>
                <c:pt idx="26">
                  <c:v>7.1</c:v>
                </c:pt>
                <c:pt idx="27">
                  <c:v>8.0</c:v>
                </c:pt>
                <c:pt idx="28">
                  <c:v>8.6</c:v>
                </c:pt>
                <c:pt idx="29">
                  <c:v>7.7</c:v>
                </c:pt>
              </c:numCache>
            </c:numRef>
          </c:val>
        </c:ser>
        <c:dLbls/>
        <c:marker val="1"/>
        <c:axId val="574903880"/>
        <c:axId val="574907352"/>
      </c:lineChart>
      <c:catAx>
        <c:axId val="574903880"/>
        <c:scaling>
          <c:orientation val="minMax"/>
        </c:scaling>
        <c:axPos val="b"/>
        <c:numFmt formatCode="General" sourceLinked="1"/>
        <c:tickLblPos val="nextTo"/>
        <c:spPr>
          <a:ln w="3274">
            <a:solidFill>
              <a:schemeClr val="tx1"/>
            </a:solidFill>
            <a:prstDash val="solid"/>
          </a:ln>
        </c:spPr>
        <c:txPr>
          <a:bodyPr rot="0" vert="horz"/>
          <a:lstStyle/>
          <a:p>
            <a:pPr>
              <a:defRPr/>
            </a:pPr>
            <a:endParaRPr lang="en-US"/>
          </a:p>
        </c:txPr>
        <c:crossAx val="574907352"/>
        <c:crosses val="autoZero"/>
        <c:lblAlgn val="ctr"/>
        <c:lblOffset val="100"/>
        <c:tickLblSkip val="4"/>
        <c:tickMarkSkip val="1"/>
      </c:catAx>
      <c:valAx>
        <c:axId val="574907352"/>
        <c:scaling>
          <c:orientation val="minMax"/>
        </c:scaling>
        <c:axPos val="l"/>
        <c:majorGridlines>
          <c:spPr>
            <a:ln w="3274">
              <a:solidFill>
                <a:srgbClr val="808080"/>
              </a:solidFill>
              <a:prstDash val="sysDash"/>
            </a:ln>
          </c:spPr>
        </c:majorGridlines>
        <c:title>
          <c:tx>
            <c:rich>
              <a:bodyPr/>
              <a:lstStyle/>
              <a:p>
                <a:pPr>
                  <a:defRPr/>
                </a:pPr>
                <a:r>
                  <a:rPr lang="en-US"/>
                  <a:t>eCommerce as % of Total Retail Sales</a:t>
                </a:r>
              </a:p>
            </c:rich>
          </c:tx>
          <c:layout>
            <c:manualLayout>
              <c:xMode val="edge"/>
              <c:yMode val="edge"/>
              <c:x val="0.00330043221926753"/>
              <c:y val="0.154484699932718"/>
            </c:manualLayout>
          </c:layout>
          <c:spPr>
            <a:noFill/>
            <a:ln w="26194">
              <a:noFill/>
            </a:ln>
          </c:spPr>
        </c:title>
        <c:numFmt formatCode="#,##0&quot;%&quot;" sourceLinked="0"/>
        <c:tickLblPos val="nextTo"/>
        <c:spPr>
          <a:ln w="9823">
            <a:noFill/>
          </a:ln>
        </c:spPr>
        <c:txPr>
          <a:bodyPr rot="0" vert="horz"/>
          <a:lstStyle/>
          <a:p>
            <a:pPr>
              <a:defRPr/>
            </a:pPr>
            <a:endParaRPr lang="en-US"/>
          </a:p>
        </c:txPr>
        <c:crossAx val="574903880"/>
        <c:crosses val="autoZero"/>
        <c:crossBetween val="between"/>
        <c:majorUnit val="2.0"/>
      </c:valAx>
      <c:spPr>
        <a:noFill/>
        <a:ln w="26194">
          <a:noFill/>
        </a:ln>
      </c:spPr>
    </c:plotArea>
    <c:legend>
      <c:legendPos val="b"/>
      <c:layout>
        <c:manualLayout>
          <c:xMode val="edge"/>
          <c:yMode val="edge"/>
          <c:x val="0.0538277511961723"/>
          <c:y val="0.950199203187251"/>
          <c:w val="0.880382775119611"/>
          <c:h val="0.0478087649402397"/>
        </c:manualLayout>
      </c:layout>
      <c:spPr>
        <a:noFill/>
        <a:ln w="26194">
          <a:noFill/>
        </a:ln>
      </c:spPr>
    </c:legend>
    <c:plotVisOnly val="1"/>
    <c:dispBlanksAs val="gap"/>
  </c:chart>
  <c:spPr>
    <a:noFill/>
    <a:ln>
      <a:noFill/>
    </a:ln>
  </c:spPr>
  <c:txPr>
    <a:bodyPr/>
    <a:lstStyle/>
    <a:p>
      <a:pPr>
        <a:defRPr sz="1400" b="1" i="0" u="none" strike="noStrike" baseline="0">
          <a:solidFill>
            <a:schemeClr val="tx1"/>
          </a:solidFill>
          <a:latin typeface="Arial"/>
          <a:ea typeface="Arial"/>
          <a:cs typeface="Aria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146545181074021"/>
          <c:y val="0.0408320505506719"/>
          <c:w val="0.630428060234164"/>
          <c:h val="0.85946661308699"/>
        </c:manualLayout>
      </c:layout>
      <c:lineChart>
        <c:grouping val="standard"/>
        <c:ser>
          <c:idx val="0"/>
          <c:order val="0"/>
          <c:tx>
            <c:strRef>
              <c:f>Sheet1!$B$1</c:f>
              <c:strCache>
                <c:ptCount val="1"/>
                <c:pt idx="0">
                  <c:v>eBay</c:v>
                </c:pt>
              </c:strCache>
            </c:strRef>
          </c:tx>
          <c:spPr>
            <a:ln w="38100">
              <a:solidFill>
                <a:srgbClr val="32C464"/>
              </a:solidFill>
            </a:ln>
          </c:spPr>
          <c:marker>
            <c:symbol val="none"/>
          </c:marker>
          <c:cat>
            <c:numRef>
              <c:f>Sheet1!$A$2:$A$4</c:f>
              <c:numCache>
                <c:formatCode>General</c:formatCode>
                <c:ptCount val="3"/>
                <c:pt idx="0">
                  <c:v>2009.0</c:v>
                </c:pt>
                <c:pt idx="1">
                  <c:v>2010.0</c:v>
                </c:pt>
                <c:pt idx="2">
                  <c:v>2011.0</c:v>
                </c:pt>
              </c:numCache>
            </c:numRef>
          </c:cat>
          <c:val>
            <c:numRef>
              <c:f>Sheet1!$B$2:$B$4</c:f>
              <c:numCache>
                <c:formatCode>"$"#,##0_);[Red]\("$"#,##0\)</c:formatCode>
                <c:ptCount val="3"/>
                <c:pt idx="0">
                  <c:v>1.0</c:v>
                </c:pt>
                <c:pt idx="1">
                  <c:v>2.0</c:v>
                </c:pt>
                <c:pt idx="2">
                  <c:v>4.0</c:v>
                </c:pt>
              </c:numCache>
            </c:numRef>
          </c:val>
        </c:ser>
        <c:ser>
          <c:idx val="1"/>
          <c:order val="1"/>
          <c:tx>
            <c:strRef>
              <c:f>Sheet1!$C$1</c:f>
              <c:strCache>
                <c:ptCount val="1"/>
                <c:pt idx="0">
                  <c:v>PayPal</c:v>
                </c:pt>
              </c:strCache>
            </c:strRef>
          </c:tx>
          <c:spPr>
            <a:ln w="38100">
              <a:solidFill>
                <a:srgbClr val="0083C3"/>
              </a:solidFill>
            </a:ln>
          </c:spPr>
          <c:marker>
            <c:symbol val="none"/>
          </c:marker>
          <c:cat>
            <c:numRef>
              <c:f>Sheet1!$A$2:$A$4</c:f>
              <c:numCache>
                <c:formatCode>General</c:formatCode>
                <c:ptCount val="3"/>
                <c:pt idx="0">
                  <c:v>2009.0</c:v>
                </c:pt>
                <c:pt idx="1">
                  <c:v>2010.0</c:v>
                </c:pt>
                <c:pt idx="2">
                  <c:v>2011.0</c:v>
                </c:pt>
              </c:numCache>
            </c:numRef>
          </c:cat>
          <c:val>
            <c:numRef>
              <c:f>Sheet1!$C$2:$C$4</c:f>
              <c:numCache>
                <c:formatCode>General</c:formatCode>
                <c:ptCount val="3"/>
                <c:pt idx="0">
                  <c:v>0.141</c:v>
                </c:pt>
                <c:pt idx="1">
                  <c:v>0.7</c:v>
                </c:pt>
                <c:pt idx="2">
                  <c:v>3.0</c:v>
                </c:pt>
              </c:numCache>
            </c:numRef>
          </c:val>
        </c:ser>
        <c:ser>
          <c:idx val="2"/>
          <c:order val="2"/>
          <c:tx>
            <c:strRef>
              <c:f>Sheet1!$D$1</c:f>
              <c:strCache>
                <c:ptCount val="1"/>
                <c:pt idx="0">
                  <c:v>Target</c:v>
                </c:pt>
              </c:strCache>
            </c:strRef>
          </c:tx>
          <c:spPr>
            <a:ln w="38100">
              <a:solidFill>
                <a:srgbClr val="C00000"/>
              </a:solidFill>
            </a:ln>
          </c:spPr>
          <c:marker>
            <c:symbol val="none"/>
          </c:marker>
          <c:cat>
            <c:numRef>
              <c:f>Sheet1!$A$2:$A$4</c:f>
              <c:numCache>
                <c:formatCode>General</c:formatCode>
                <c:ptCount val="3"/>
                <c:pt idx="0">
                  <c:v>2009.0</c:v>
                </c:pt>
                <c:pt idx="1">
                  <c:v>2010.0</c:v>
                </c:pt>
                <c:pt idx="2">
                  <c:v>2011.0</c:v>
                </c:pt>
              </c:numCache>
            </c:numRef>
          </c:cat>
          <c:val>
            <c:numRef>
              <c:f>Sheet1!$D$2:$D$4</c:f>
              <c:numCache>
                <c:formatCode>General</c:formatCode>
                <c:ptCount val="3"/>
                <c:pt idx="0">
                  <c:v>0.5</c:v>
                </c:pt>
                <c:pt idx="1">
                  <c:v>0.75</c:v>
                </c:pt>
                <c:pt idx="2">
                  <c:v>1.5</c:v>
                </c:pt>
              </c:numCache>
            </c:numRef>
          </c:val>
        </c:ser>
        <c:ser>
          <c:idx val="3"/>
          <c:order val="3"/>
          <c:tx>
            <c:strRef>
              <c:f>Sheet1!$E$1</c:f>
              <c:strCache>
                <c:ptCount val="1"/>
                <c:pt idx="0">
                  <c:v>Amazon.com</c:v>
                </c:pt>
              </c:strCache>
            </c:strRef>
          </c:tx>
          <c:spPr>
            <a:ln w="38100">
              <a:solidFill>
                <a:srgbClr val="F6C54C"/>
              </a:solidFill>
            </a:ln>
          </c:spPr>
          <c:marker>
            <c:symbol val="none"/>
          </c:marker>
          <c:cat>
            <c:numRef>
              <c:f>Sheet1!$A$2:$A$4</c:f>
              <c:numCache>
                <c:formatCode>General</c:formatCode>
                <c:ptCount val="3"/>
                <c:pt idx="0">
                  <c:v>2009.0</c:v>
                </c:pt>
                <c:pt idx="1">
                  <c:v>2010.0</c:v>
                </c:pt>
                <c:pt idx="2">
                  <c:v>2011.0</c:v>
                </c:pt>
              </c:numCache>
            </c:numRef>
          </c:cat>
          <c:val>
            <c:numRef>
              <c:f>Sheet1!$E$2:$E$4</c:f>
              <c:numCache>
                <c:formatCode>General</c:formatCode>
                <c:ptCount val="3"/>
                <c:pt idx="0">
                  <c:v>0.5</c:v>
                </c:pt>
                <c:pt idx="1">
                  <c:v>1.0</c:v>
                </c:pt>
                <c:pt idx="2">
                  <c:v>2.0</c:v>
                </c:pt>
              </c:numCache>
            </c:numRef>
          </c:val>
        </c:ser>
        <c:ser>
          <c:idx val="4"/>
          <c:order val="4"/>
          <c:tx>
            <c:strRef>
              <c:f>Sheet1!$F$1</c:f>
              <c:strCache>
                <c:ptCount val="1"/>
                <c:pt idx="0">
                  <c:v>Square</c:v>
                </c:pt>
              </c:strCache>
            </c:strRef>
          </c:tx>
          <c:spPr>
            <a:ln w="38100"/>
          </c:spPr>
          <c:marker>
            <c:symbol val="none"/>
          </c:marker>
          <c:cat>
            <c:numRef>
              <c:f>Sheet1!$A$2:$A$4</c:f>
              <c:numCache>
                <c:formatCode>General</c:formatCode>
                <c:ptCount val="3"/>
                <c:pt idx="0">
                  <c:v>2009.0</c:v>
                </c:pt>
                <c:pt idx="1">
                  <c:v>2010.0</c:v>
                </c:pt>
                <c:pt idx="2">
                  <c:v>2011.0</c:v>
                </c:pt>
              </c:numCache>
            </c:numRef>
          </c:cat>
          <c:val>
            <c:numRef>
              <c:f>Sheet1!$F$2:$F$4</c:f>
              <c:numCache>
                <c:formatCode>General</c:formatCode>
                <c:ptCount val="3"/>
                <c:pt idx="1">
                  <c:v>0.028</c:v>
                </c:pt>
                <c:pt idx="2">
                  <c:v>1.119</c:v>
                </c:pt>
              </c:numCache>
            </c:numRef>
          </c:val>
        </c:ser>
        <c:dLbls/>
        <c:marker val="1"/>
        <c:axId val="574852952"/>
        <c:axId val="574841512"/>
      </c:lineChart>
      <c:catAx>
        <c:axId val="574852952"/>
        <c:scaling>
          <c:orientation val="minMax"/>
        </c:scaling>
        <c:axPos val="b"/>
        <c:numFmt formatCode="General" sourceLinked="1"/>
        <c:tickLblPos val="nextTo"/>
        <c:crossAx val="574841512"/>
        <c:crosses val="autoZero"/>
        <c:auto val="1"/>
        <c:lblAlgn val="ctr"/>
        <c:lblOffset val="100"/>
      </c:catAx>
      <c:valAx>
        <c:axId val="574841512"/>
        <c:scaling>
          <c:orientation val="minMax"/>
        </c:scaling>
        <c:axPos val="l"/>
        <c:majorGridlines>
          <c:spPr>
            <a:ln>
              <a:solidFill>
                <a:schemeClr val="accent6"/>
              </a:solidFill>
              <a:prstDash val="dash"/>
            </a:ln>
          </c:spPr>
        </c:majorGridlines>
        <c:title>
          <c:tx>
            <c:rich>
              <a:bodyPr rot="-5400000" vert="horz"/>
              <a:lstStyle/>
              <a:p>
                <a:pPr>
                  <a:defRPr/>
                </a:pPr>
                <a:r>
                  <a:rPr lang="en-US"/>
                  <a:t>Gross Mobile Sales or Payment Volume ($B)</a:t>
                </a:r>
              </a:p>
            </c:rich>
          </c:tx>
          <c:layout>
            <c:manualLayout>
              <c:xMode val="edge"/>
              <c:yMode val="edge"/>
              <c:x val="0.0152158512268349"/>
              <c:y val="0.111374524017082"/>
            </c:manualLayout>
          </c:layout>
        </c:title>
        <c:numFmt formatCode="&quot;$&quot;#,##0_);[Red]\(&quot;$&quot;#,##0\)" sourceLinked="1"/>
        <c:tickLblPos val="nextTo"/>
        <c:spPr>
          <a:ln>
            <a:noFill/>
          </a:ln>
        </c:spPr>
        <c:crossAx val="574852952"/>
        <c:crosses val="autoZero"/>
        <c:crossBetween val="between"/>
        <c:majorUnit val="1.0"/>
      </c:valAx>
    </c:plotArea>
    <c:legend>
      <c:legendPos val="r"/>
      <c:layout>
        <c:manualLayout>
          <c:xMode val="edge"/>
          <c:yMode val="edge"/>
          <c:x val="0.793710677657703"/>
          <c:y val="0.179463770562943"/>
          <c:w val="0.197159811606196"/>
          <c:h val="0.589565496924857"/>
        </c:manualLayout>
      </c:layout>
    </c:legend>
    <c:plotVisOnly val="1"/>
    <c:dispBlanksAs val="gap"/>
  </c:chart>
  <c:txPr>
    <a:bodyPr/>
    <a:lstStyle/>
    <a:p>
      <a:pPr>
        <a:defRPr sz="1600" b="1"/>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5"/>
  <c:chart>
    <c:autoTitleDeleted val="1"/>
    <c:plotArea>
      <c:layout>
        <c:manualLayout>
          <c:layoutTarget val="inner"/>
          <c:xMode val="edge"/>
          <c:yMode val="edge"/>
          <c:x val="0.24660361597817"/>
          <c:y val="0.0560537571692427"/>
          <c:w val="0.718093524275392"/>
          <c:h val="0.897620219347582"/>
        </c:manualLayout>
      </c:layout>
      <c:barChart>
        <c:barDir val="bar"/>
        <c:grouping val="clustered"/>
        <c:ser>
          <c:idx val="0"/>
          <c:order val="0"/>
          <c:tx>
            <c:strRef>
              <c:f>Sheet1!$A$2</c:f>
              <c:strCache>
                <c:ptCount val="1"/>
                <c:pt idx="0">
                  <c:v>% of smartphone owners who abandoned</c:v>
                </c:pt>
              </c:strCache>
            </c:strRef>
          </c:tx>
          <c:dLbls>
            <c:dLbl>
              <c:idx val="0"/>
              <c:layout>
                <c:manualLayout>
                  <c:x val="-2.98153520282583E-5"/>
                  <c:y val="0.0178576115485564"/>
                </c:manualLayout>
              </c:layout>
              <c:dLblPos val="outEnd"/>
              <c:showVal val="1"/>
            </c:dLbl>
            <c:dLbl>
              <c:idx val="1"/>
              <c:layout>
                <c:manualLayout>
                  <c:x val="-0.00149180365612182"/>
                  <c:y val="0.0119049962504687"/>
                </c:manualLayout>
              </c:layout>
              <c:dLblPos val="outEnd"/>
              <c:showVal val="1"/>
            </c:dLbl>
            <c:dLbl>
              <c:idx val="2"/>
              <c:layout>
                <c:manualLayout>
                  <c:x val="-0.00149180365612193"/>
                  <c:y val="0.0178573772028496"/>
                </c:manualLayout>
              </c:layout>
              <c:dLblPos val="outEnd"/>
              <c:showVal val="1"/>
            </c:dLbl>
            <c:dLbl>
              <c:idx val="3"/>
              <c:layout>
                <c:manualLayout>
                  <c:x val="-3.68375005755869E-6"/>
                  <c:y val="0.0148814210723661"/>
                </c:manualLayout>
              </c:layout>
              <c:dLblPos val="outEnd"/>
              <c:showVal val="1"/>
            </c:dLbl>
            <c:dLbl>
              <c:idx val="4"/>
              <c:layout>
                <c:manualLayout>
                  <c:x val="7.4711055854862E-5"/>
                  <c:y val="0.0178573772028496"/>
                </c:manualLayout>
              </c:layout>
              <c:dLblPos val="outEnd"/>
              <c:showVal val="1"/>
            </c:dLbl>
            <c:dLbl>
              <c:idx val="5"/>
              <c:layout>
                <c:manualLayout>
                  <c:x val="-0.00284926555233228"/>
                  <c:y val="0.0119049962504687"/>
                </c:manualLayout>
              </c:layout>
              <c:dLblPos val="outEnd"/>
              <c:showVal val="1"/>
            </c:dLbl>
            <c:dLbl>
              <c:idx val="6"/>
              <c:layout>
                <c:manualLayout>
                  <c:x val="-0.00300594004696785"/>
                  <c:y val="0.0119049962504686"/>
                </c:manualLayout>
              </c:layout>
              <c:dLblPos val="outEnd"/>
              <c:showVal val="1"/>
            </c:dLbl>
            <c:dLbl>
              <c:idx val="7"/>
              <c:layout>
                <c:manualLayout>
                  <c:x val="-0.0044940599530322"/>
                  <c:y val="0.00892904011998518"/>
                </c:manualLayout>
              </c:layout>
              <c:dLblPos val="outEnd"/>
              <c:showVal val="1"/>
            </c:dLbl>
            <c:dLbl>
              <c:idx val="8"/>
              <c:layout>
                <c:manualLayout>
                  <c:x val="-0.00300594004696785"/>
                  <c:y val="0.00892880577427822"/>
                </c:manualLayout>
              </c:layout>
              <c:dLblPos val="outEnd"/>
              <c:showVal val="1"/>
            </c:dLbl>
            <c:dLbl>
              <c:idx val="9"/>
              <c:layout>
                <c:manualLayout>
                  <c:x val="-0.00146567205415113"/>
                  <c:y val="0.0148814210723661"/>
                </c:manualLayout>
              </c:layout>
              <c:dLblPos val="outEnd"/>
              <c:showVal val="1"/>
            </c:dLbl>
            <c:dLbl>
              <c:idx val="10"/>
              <c:layout>
                <c:manualLayout>
                  <c:x val="-0.0044940599530322"/>
                  <c:y val="0.0148814210723661"/>
                </c:manualLayout>
              </c:layout>
              <c:dLblPos val="outEnd"/>
              <c:showVal val="1"/>
            </c:dLbl>
            <c:dLbl>
              <c:idx val="11"/>
              <c:layout>
                <c:manualLayout>
                  <c:x val="0.00118789838770154"/>
                  <c:y val="0.0"/>
                </c:manualLayout>
              </c:layout>
              <c:dLblPos val="outEnd"/>
              <c:showVal val="1"/>
            </c:dLbl>
            <c:dLbl>
              <c:idx val="12"/>
              <c:layout>
                <c:manualLayout>
                  <c:x val="0.00190323865766779"/>
                  <c:y val="0.0"/>
                </c:manualLayout>
              </c:layout>
              <c:dLblPos val="outEnd"/>
              <c:showVal val="1"/>
            </c:dLbl>
            <c:dLbl>
              <c:idx val="13"/>
              <c:layout>
                <c:manualLayout>
                  <c:x val="0.00912577334083239"/>
                  <c:y val="0.0"/>
                </c:manualLayout>
              </c:layout>
              <c:dLblPos val="outEnd"/>
              <c:showVal val="1"/>
            </c:dLbl>
            <c:dLbl>
              <c:idx val="14"/>
              <c:layout>
                <c:manualLayout>
                  <c:x val="0.00396676977877779"/>
                  <c:y val="0.0"/>
                </c:manualLayout>
              </c:layout>
              <c:dLblPos val="outEnd"/>
              <c:showVal val="1"/>
            </c:dLbl>
            <c:dLbl>
              <c:idx val="15"/>
              <c:layout>
                <c:manualLayout>
                  <c:x val="0.00145833333333334"/>
                  <c:y val="-1.03576957895766E-16"/>
                </c:manualLayout>
              </c:layout>
              <c:dLblPos val="outEnd"/>
              <c:showVal val="1"/>
            </c:dLbl>
            <c:dLbl>
              <c:idx val="16"/>
              <c:layout>
                <c:manualLayout>
                  <c:x val="0.00220367393487167"/>
                  <c:y val="0.0"/>
                </c:manualLayout>
              </c:layout>
              <c:dLblPos val="outEnd"/>
              <c:showVal val="1"/>
            </c:dLbl>
            <c:dLbl>
              <c:idx val="17"/>
              <c:layout>
                <c:manualLayout>
                  <c:x val="0.00445232080718994"/>
                  <c:y val="0.0"/>
                </c:manualLayout>
              </c:layout>
              <c:dLblPos val="outEnd"/>
              <c:showVal val="1"/>
            </c:dLbl>
            <c:dLblPos val="inEnd"/>
            <c:showVal val="1"/>
          </c:dLbls>
          <c:cat>
            <c:strRef>
              <c:f>Sheet1!$B$1:$H$1</c:f>
              <c:strCache>
                <c:ptCount val="7"/>
                <c:pt idx="0">
                  <c:v>Found it online for a better price </c:v>
                </c:pt>
                <c:pt idx="1">
                  <c:v>Found it at another store for a better price </c:v>
                </c:pt>
                <c:pt idx="2">
                  <c:v>Saw a negative review about the item </c:v>
                </c:pt>
                <c:pt idx="3">
                  <c:v>I bought a similar item instead </c:v>
                </c:pt>
                <c:pt idx="4">
                  <c:v>It was not available in-store </c:v>
                </c:pt>
                <c:pt idx="5">
                  <c:v>No longer needed the item </c:v>
                </c:pt>
                <c:pt idx="6">
                  <c:v>None of the above </c:v>
                </c:pt>
              </c:strCache>
            </c:strRef>
          </c:cat>
          <c:val>
            <c:numRef>
              <c:f>Sheet1!$B$2:$H$2</c:f>
              <c:numCache>
                <c:formatCode>0%</c:formatCode>
                <c:ptCount val="7"/>
                <c:pt idx="0">
                  <c:v>0.516333177466965</c:v>
                </c:pt>
                <c:pt idx="1">
                  <c:v>0.510822080824992</c:v>
                </c:pt>
                <c:pt idx="2">
                  <c:v>0.337466583460311</c:v>
                </c:pt>
                <c:pt idx="3">
                  <c:v>0.206091963019181</c:v>
                </c:pt>
                <c:pt idx="4">
                  <c:v>0.166506749461453</c:v>
                </c:pt>
                <c:pt idx="5">
                  <c:v>0.0740612630978969</c:v>
                </c:pt>
                <c:pt idx="6">
                  <c:v>0.0101167244494463</c:v>
                </c:pt>
              </c:numCache>
            </c:numRef>
          </c:val>
        </c:ser>
        <c:dLbls/>
        <c:axId val="575817976"/>
        <c:axId val="575821288"/>
      </c:barChart>
      <c:catAx>
        <c:axId val="575817976"/>
        <c:scaling>
          <c:orientation val="maxMin"/>
        </c:scaling>
        <c:axPos val="l"/>
        <c:numFmt formatCode="General" sourceLinked="1"/>
        <c:tickLblPos val="nextTo"/>
        <c:txPr>
          <a:bodyPr rot="0" vert="horz"/>
          <a:lstStyle/>
          <a:p>
            <a:pPr>
              <a:defRPr sz="1600"/>
            </a:pPr>
            <a:endParaRPr lang="en-US"/>
          </a:p>
        </c:txPr>
        <c:crossAx val="575821288"/>
        <c:crosses val="autoZero"/>
        <c:auto val="1"/>
        <c:lblAlgn val="ctr"/>
        <c:lblOffset val="100"/>
        <c:tickLblSkip val="1"/>
        <c:tickMarkSkip val="1"/>
      </c:catAx>
      <c:valAx>
        <c:axId val="575821288"/>
        <c:scaling>
          <c:orientation val="minMax"/>
          <c:max val="0.700000000000001"/>
        </c:scaling>
        <c:delete val="1"/>
        <c:axPos val="b"/>
        <c:numFmt formatCode="0%" sourceLinked="0"/>
        <c:tickLblPos val="none"/>
        <c:crossAx val="575817976"/>
        <c:crosses val="max"/>
        <c:crossBetween val="between"/>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77431991151609"/>
          <c:y val="0.11901816742181"/>
          <c:w val="0.788605324836067"/>
          <c:h val="0.712955835129553"/>
        </c:manualLayout>
      </c:layout>
      <c:barChart>
        <c:barDir val="col"/>
        <c:grouping val="clustered"/>
        <c:ser>
          <c:idx val="0"/>
          <c:order val="0"/>
          <c:tx>
            <c:strRef>
              <c:f>Sheet1!$A$2</c:f>
              <c:strCache>
                <c:ptCount val="1"/>
                <c:pt idx="0">
                  <c:v>Time Spent</c:v>
                </c:pt>
              </c:strCache>
            </c:strRef>
          </c:tx>
          <c:sp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c:spPr>
          <c:dLbls>
            <c:numFmt formatCode="0%" sourceLinked="0"/>
            <c:dLblPos val="inEnd"/>
            <c:showVal val="1"/>
          </c:dLbls>
          <c:cat>
            <c:strRef>
              <c:f>Sheet1!$B$1:$F$1</c:f>
              <c:strCache>
                <c:ptCount val="5"/>
                <c:pt idx="0">
                  <c:v>Print</c:v>
                </c:pt>
                <c:pt idx="1">
                  <c:v>Radio</c:v>
                </c:pt>
                <c:pt idx="2">
                  <c:v>TV</c:v>
                </c:pt>
                <c:pt idx="3">
                  <c:v>Internet</c:v>
                </c:pt>
                <c:pt idx="4">
                  <c:v>Mobile</c:v>
                </c:pt>
              </c:strCache>
            </c:strRef>
          </c:cat>
          <c:val>
            <c:numRef>
              <c:f>Sheet1!$B$2:$F$2</c:f>
              <c:numCache>
                <c:formatCode>0.0%</c:formatCode>
                <c:ptCount val="5"/>
                <c:pt idx="0">
                  <c:v>0.082</c:v>
                </c:pt>
                <c:pt idx="1">
                  <c:v>0.156</c:v>
                </c:pt>
                <c:pt idx="2">
                  <c:v>0.429</c:v>
                </c:pt>
                <c:pt idx="3">
                  <c:v>0.252</c:v>
                </c:pt>
                <c:pt idx="4">
                  <c:v>0.081</c:v>
                </c:pt>
              </c:numCache>
            </c:numRef>
          </c:val>
        </c:ser>
        <c:ser>
          <c:idx val="1"/>
          <c:order val="1"/>
          <c:tx>
            <c:strRef>
              <c:f>Sheet1!$A$3</c:f>
              <c:strCache>
                <c:ptCount val="1"/>
                <c:pt idx="0">
                  <c:v>Ad Spend</c:v>
                </c:pt>
              </c:strCache>
            </c:strRef>
          </c:tx>
          <c:spPr>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c:spPr>
          <c:dLbls>
            <c:dLbl>
              <c:idx val="4"/>
              <c:numFmt formatCode="0.0%" sourceLinked="0"/>
              <c:spPr/>
              <c:txPr>
                <a:bodyPr/>
                <a:lstStyle/>
                <a:p>
                  <a:pPr>
                    <a:defRPr>
                      <a:solidFill>
                        <a:schemeClr val="tx1"/>
                      </a:solidFill>
                    </a:defRPr>
                  </a:pPr>
                  <a:endParaRPr lang="en-US"/>
                </a:p>
              </c:txPr>
            </c:dLbl>
            <c:numFmt formatCode="0%" sourceLinked="0"/>
            <c:txPr>
              <a:bodyPr/>
              <a:lstStyle/>
              <a:p>
                <a:pPr>
                  <a:defRPr>
                    <a:solidFill>
                      <a:schemeClr val="bg1"/>
                    </a:solidFill>
                  </a:defRPr>
                </a:pPr>
                <a:endParaRPr lang="en-US"/>
              </a:p>
            </c:txPr>
            <c:dLblPos val="inEnd"/>
            <c:showVal val="1"/>
          </c:dLbls>
          <c:cat>
            <c:strRef>
              <c:f>Sheet1!$B$1:$F$1</c:f>
              <c:strCache>
                <c:ptCount val="5"/>
                <c:pt idx="0">
                  <c:v>Print</c:v>
                </c:pt>
                <c:pt idx="1">
                  <c:v>Radio</c:v>
                </c:pt>
                <c:pt idx="2">
                  <c:v>TV</c:v>
                </c:pt>
                <c:pt idx="3">
                  <c:v>Internet</c:v>
                </c:pt>
                <c:pt idx="4">
                  <c:v>Mobile</c:v>
                </c:pt>
              </c:strCache>
            </c:strRef>
          </c:cat>
          <c:val>
            <c:numRef>
              <c:f>Sheet1!$B$3:$F$3</c:f>
              <c:numCache>
                <c:formatCode>0.0%</c:formatCode>
                <c:ptCount val="5"/>
                <c:pt idx="0">
                  <c:v>0.271</c:v>
                </c:pt>
                <c:pt idx="1">
                  <c:v>0.11</c:v>
                </c:pt>
                <c:pt idx="2">
                  <c:v>0.427</c:v>
                </c:pt>
                <c:pt idx="3">
                  <c:v>0.187</c:v>
                </c:pt>
                <c:pt idx="4">
                  <c:v>0.005</c:v>
                </c:pt>
              </c:numCache>
            </c:numRef>
          </c:val>
        </c:ser>
        <c:dLbls>
          <c:showVal val="1"/>
        </c:dLbls>
        <c:gapWidth val="75"/>
        <c:axId val="574691496"/>
        <c:axId val="574695096"/>
      </c:barChart>
      <c:catAx>
        <c:axId val="574691496"/>
        <c:scaling>
          <c:orientation val="minMax"/>
        </c:scaling>
        <c:axPos val="b"/>
        <c:numFmt formatCode="General" sourceLinked="1"/>
        <c:tickLblPos val="nextTo"/>
        <c:spPr>
          <a:ln>
            <a:noFill/>
          </a:ln>
        </c:spPr>
        <c:txPr>
          <a:bodyPr rot="0" vert="horz"/>
          <a:lstStyle/>
          <a:p>
            <a:pPr>
              <a:defRPr/>
            </a:pPr>
            <a:endParaRPr lang="en-US"/>
          </a:p>
        </c:txPr>
        <c:crossAx val="574695096"/>
        <c:crosses val="autoZero"/>
        <c:auto val="1"/>
        <c:lblAlgn val="ctr"/>
        <c:lblOffset val="100"/>
        <c:tickLblSkip val="1"/>
        <c:tickMarkSkip val="1"/>
      </c:catAx>
      <c:valAx>
        <c:axId val="574695096"/>
        <c:scaling>
          <c:orientation val="minMax"/>
          <c:max val="0.5"/>
        </c:scaling>
        <c:axPos val="l"/>
        <c:majorGridlines>
          <c:spPr>
            <a:ln>
              <a:solidFill>
                <a:schemeClr val="accent6"/>
              </a:solidFill>
              <a:prstDash val="dash"/>
            </a:ln>
          </c:spPr>
        </c:majorGridlines>
        <c:title>
          <c:tx>
            <c:rich>
              <a:bodyPr/>
              <a:lstStyle/>
              <a:p>
                <a:pPr>
                  <a:defRPr/>
                </a:pPr>
                <a:r>
                  <a:rPr lang="en-US"/>
                  <a:t>% of Total Media Consumption Time
or Advertising Spending</a:t>
                </a:r>
              </a:p>
            </c:rich>
          </c:tx>
          <c:layout>
            <c:manualLayout>
              <c:xMode val="edge"/>
              <c:yMode val="edge"/>
              <c:x val="0.020066889632107"/>
              <c:y val="0.102968479428462"/>
            </c:manualLayout>
          </c:layout>
        </c:title>
        <c:numFmt formatCode="0%" sourceLinked="0"/>
        <c:majorTickMark val="none"/>
        <c:tickLblPos val="nextTo"/>
        <c:spPr>
          <a:ln>
            <a:noFill/>
          </a:ln>
        </c:spPr>
        <c:txPr>
          <a:bodyPr rot="0" vert="horz"/>
          <a:lstStyle/>
          <a:p>
            <a:pPr>
              <a:defRPr/>
            </a:pPr>
            <a:endParaRPr lang="en-US"/>
          </a:p>
        </c:txPr>
        <c:crossAx val="574691496"/>
        <c:crosses val="autoZero"/>
        <c:crossBetween val="between"/>
        <c:majorUnit val="0.1"/>
      </c:valAx>
      <c:spPr>
        <a:ln>
          <a:noFill/>
        </a:ln>
      </c:spPr>
    </c:plotArea>
    <c:legend>
      <c:legendPos val="r"/>
      <c:layout>
        <c:manualLayout>
          <c:xMode val="edge"/>
          <c:yMode val="edge"/>
          <c:x val="0.27042793563848"/>
          <c:y val="0.0242921108607306"/>
          <c:w val="0.567147613762491"/>
          <c:h val="0.0783034257748776"/>
        </c:manualLayout>
      </c:layout>
    </c:legend>
    <c:plotVisOnly val="1"/>
    <c:dispBlanksAs val="gap"/>
  </c:chart>
  <c:txPr>
    <a:bodyPr/>
    <a:lstStyle/>
    <a:p>
      <a:pPr>
        <a:defRPr sz="1400" b="1"/>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3"/>
  <c:chart>
    <c:autoTitleDeleted val="1"/>
    <c:plotArea>
      <c:layout>
        <c:manualLayout>
          <c:layoutTarget val="inner"/>
          <c:xMode val="edge"/>
          <c:yMode val="edge"/>
          <c:x val="0.353968253968255"/>
          <c:y val="0.0236559139784947"/>
          <c:w val="0.600000000000001"/>
          <c:h val="0.741935483870967"/>
        </c:manualLayout>
      </c:layout>
      <c:barChart>
        <c:barDir val="bar"/>
        <c:grouping val="clustered"/>
        <c:ser>
          <c:idx val="0"/>
          <c:order val="0"/>
          <c:tx>
            <c:strRef>
              <c:f>Sheet1!$A$2</c:f>
              <c:strCache>
                <c:ptCount val="1"/>
                <c:pt idx="0">
                  <c:v>East</c:v>
                </c:pt>
              </c:strCache>
            </c:strRef>
          </c:tx>
          <c:spPr>
            <a:gradFill flip="none" rotWithShape="1">
              <a:gsLst>
                <a:gs pos="0">
                  <a:srgbClr val="0083C3">
                    <a:shade val="30000"/>
                    <a:satMod val="115000"/>
                  </a:srgbClr>
                </a:gs>
                <a:gs pos="50000">
                  <a:srgbClr val="0083C3">
                    <a:shade val="67500"/>
                    <a:satMod val="115000"/>
                  </a:srgbClr>
                </a:gs>
                <a:gs pos="100000">
                  <a:srgbClr val="0083C3">
                    <a:shade val="100000"/>
                    <a:satMod val="115000"/>
                  </a:srgbClr>
                </a:gs>
              </a:gsLst>
              <a:path path="circle">
                <a:fillToRect l="100000" t="100000"/>
              </a:path>
              <a:tileRect r="-100000" b="-100000"/>
            </a:gradFill>
          </c:spPr>
          <c:dLbls>
            <c:txPr>
              <a:bodyPr/>
              <a:lstStyle/>
              <a:p>
                <a:pPr>
                  <a:defRPr sz="1400"/>
                </a:pPr>
                <a:endParaRPr lang="en-US"/>
              </a:p>
            </c:txPr>
            <c:showVal val="1"/>
          </c:dLbls>
          <c:cat>
            <c:strRef>
              <c:f>Sheet1!$B$1:$J$1</c:f>
              <c:strCache>
                <c:ptCount val="9"/>
                <c:pt idx="0">
                  <c:v>Social Networking</c:v>
                </c:pt>
                <c:pt idx="1">
                  <c:v>Portals</c:v>
                </c:pt>
                <c:pt idx="2">
                  <c:v>Entertainment</c:v>
                </c:pt>
                <c:pt idx="3">
                  <c:v>News / Information</c:v>
                </c:pt>
                <c:pt idx="4">
                  <c:v>Email</c:v>
                </c:pt>
                <c:pt idx="5">
                  <c:v>Sports</c:v>
                </c:pt>
                <c:pt idx="6">
                  <c:v>Online Gaming</c:v>
                </c:pt>
                <c:pt idx="7">
                  <c:v>Directories</c:v>
                </c:pt>
                <c:pt idx="8">
                  <c:v>Business / Finance</c:v>
                </c:pt>
              </c:strCache>
            </c:strRef>
          </c:cat>
          <c:val>
            <c:numRef>
              <c:f>Sheet1!$B$2:$J$2</c:f>
              <c:numCache>
                <c:formatCode>0%</c:formatCode>
                <c:ptCount val="9"/>
                <c:pt idx="0">
                  <c:v>0.3</c:v>
                </c:pt>
                <c:pt idx="1">
                  <c:v>0.21</c:v>
                </c:pt>
                <c:pt idx="2">
                  <c:v>0.14</c:v>
                </c:pt>
                <c:pt idx="3">
                  <c:v>0.11</c:v>
                </c:pt>
                <c:pt idx="4">
                  <c:v>0.1</c:v>
                </c:pt>
                <c:pt idx="5">
                  <c:v>0.05</c:v>
                </c:pt>
                <c:pt idx="6">
                  <c:v>0.03</c:v>
                </c:pt>
                <c:pt idx="7">
                  <c:v>0.02</c:v>
                </c:pt>
                <c:pt idx="8">
                  <c:v>0.02</c:v>
                </c:pt>
              </c:numCache>
            </c:numRef>
          </c:val>
        </c:ser>
        <c:dLbls/>
        <c:gapWidth val="120"/>
        <c:axId val="593800664"/>
        <c:axId val="593803912"/>
      </c:barChart>
      <c:catAx>
        <c:axId val="593800664"/>
        <c:scaling>
          <c:orientation val="minMax"/>
        </c:scaling>
        <c:axPos val="l"/>
        <c:numFmt formatCode="General" sourceLinked="1"/>
        <c:tickLblPos val="nextTo"/>
        <c:txPr>
          <a:bodyPr rot="0" vert="horz"/>
          <a:lstStyle/>
          <a:p>
            <a:pPr>
              <a:defRPr sz="1400"/>
            </a:pPr>
            <a:endParaRPr lang="en-US"/>
          </a:p>
        </c:txPr>
        <c:crossAx val="593803912"/>
        <c:crosses val="autoZero"/>
        <c:auto val="1"/>
        <c:lblAlgn val="ctr"/>
        <c:lblOffset val="100"/>
        <c:tickLblSkip val="1"/>
        <c:tickMarkSkip val="1"/>
      </c:catAx>
      <c:valAx>
        <c:axId val="593803912"/>
        <c:scaling>
          <c:orientation val="minMax"/>
        </c:scaling>
        <c:axPos val="b"/>
        <c:majorGridlines>
          <c:spPr>
            <a:ln>
              <a:prstDash val="sysDash"/>
            </a:ln>
          </c:spPr>
        </c:majorGridlines>
        <c:title>
          <c:tx>
            <c:rich>
              <a:bodyPr/>
              <a:lstStyle/>
              <a:p>
                <a:pPr>
                  <a:defRPr sz="1400"/>
                </a:pPr>
                <a:r>
                  <a:rPr lang="en-US" sz="1400"/>
                  <a:t>Share of Total US Online Display Ad Units</a:t>
                </a:r>
              </a:p>
            </c:rich>
          </c:tx>
          <c:layout>
            <c:manualLayout>
              <c:xMode val="edge"/>
              <c:yMode val="edge"/>
              <c:x val="0.153745910056135"/>
              <c:y val="0.867195482694248"/>
            </c:manualLayout>
          </c:layout>
        </c:title>
        <c:numFmt formatCode="0%" sourceLinked="1"/>
        <c:tickLblPos val="nextTo"/>
        <c:spPr>
          <a:ln>
            <a:noFill/>
          </a:ln>
        </c:spPr>
        <c:txPr>
          <a:bodyPr rot="0" vert="horz"/>
          <a:lstStyle/>
          <a:p>
            <a:pPr>
              <a:defRPr sz="1400"/>
            </a:pPr>
            <a:endParaRPr lang="en-US"/>
          </a:p>
        </c:txPr>
        <c:crossAx val="593800664"/>
        <c:crosses val="autoZero"/>
        <c:crossBetween val="between"/>
      </c:valAx>
    </c:plotArea>
    <c:plotVisOnly val="1"/>
    <c:dispBlanksAs val="gap"/>
  </c:chart>
  <c:spPr>
    <a:ln>
      <a:no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55690-479B-4177-9532-609199DF4CC6}" type="doc">
      <dgm:prSet loTypeId="urn:microsoft.com/office/officeart/2005/8/layout/pyramid1" loCatId="pyramid" qsTypeId="urn:microsoft.com/office/officeart/2005/8/quickstyle/simple3" qsCatId="simple" csTypeId="urn:microsoft.com/office/officeart/2005/8/colors/accent6_5" csCatId="accent6" phldr="1"/>
      <dgm:spPr/>
    </dgm:pt>
    <dgm:pt modelId="{7A63E6DE-EFC6-480B-800A-E895A02E7945}">
      <dgm:prSet phldrT="[Text]" custT="1"/>
      <dgm:spPr/>
      <dgm:t>
        <a:bodyPr/>
        <a:lstStyle/>
        <a:p>
          <a:r>
            <a:rPr lang="en-US" sz="2000" dirty="0" smtClean="0"/>
            <a:t>Esteem</a:t>
          </a:r>
          <a:endParaRPr lang="en-US" sz="2000" dirty="0"/>
        </a:p>
      </dgm:t>
    </dgm:pt>
    <dgm:pt modelId="{06218EF9-3A66-49DB-8FF6-5BA7DE556FBF}" type="parTrans" cxnId="{C6984F11-FE2D-4513-AD8A-6F7F91093722}">
      <dgm:prSet/>
      <dgm:spPr/>
      <dgm:t>
        <a:bodyPr/>
        <a:lstStyle/>
        <a:p>
          <a:endParaRPr lang="en-US" sz="1100"/>
        </a:p>
      </dgm:t>
    </dgm:pt>
    <dgm:pt modelId="{3E032745-7080-42F6-A27D-84B2B4F9001A}" type="sibTrans" cxnId="{C6984F11-FE2D-4513-AD8A-6F7F91093722}">
      <dgm:prSet/>
      <dgm:spPr/>
      <dgm:t>
        <a:bodyPr/>
        <a:lstStyle/>
        <a:p>
          <a:endParaRPr lang="en-US" sz="1100"/>
        </a:p>
      </dgm:t>
    </dgm:pt>
    <dgm:pt modelId="{B8CA60FF-3080-4005-902E-F38FE3D1FD6C}">
      <dgm:prSet phldrT="[Text]" custT="1"/>
      <dgm:spPr/>
      <dgm:t>
        <a:bodyPr/>
        <a:lstStyle/>
        <a:p>
          <a:r>
            <a:rPr lang="en-US" sz="2000" dirty="0" smtClean="0"/>
            <a:t>Belonging</a:t>
          </a:r>
          <a:endParaRPr lang="en-US" sz="2000" dirty="0"/>
        </a:p>
      </dgm:t>
    </dgm:pt>
    <dgm:pt modelId="{26FAA514-A27C-4A31-96C5-0393D7B5F808}" type="parTrans" cxnId="{B1215D8D-53D6-465E-AF7B-03C0DB5C5523}">
      <dgm:prSet/>
      <dgm:spPr/>
      <dgm:t>
        <a:bodyPr/>
        <a:lstStyle/>
        <a:p>
          <a:endParaRPr lang="en-US" sz="1100"/>
        </a:p>
      </dgm:t>
    </dgm:pt>
    <dgm:pt modelId="{1AB73640-813B-4F91-8A2E-85BECC423346}" type="sibTrans" cxnId="{B1215D8D-53D6-465E-AF7B-03C0DB5C5523}">
      <dgm:prSet/>
      <dgm:spPr/>
      <dgm:t>
        <a:bodyPr/>
        <a:lstStyle/>
        <a:p>
          <a:endParaRPr lang="en-US" sz="1100"/>
        </a:p>
      </dgm:t>
    </dgm:pt>
    <dgm:pt modelId="{C25DBC11-4416-4AA9-AC01-7636EF362E3C}">
      <dgm:prSet phldrT="[Text]" custT="1"/>
      <dgm:spPr/>
      <dgm:t>
        <a:bodyPr/>
        <a:lstStyle/>
        <a:p>
          <a:r>
            <a:rPr lang="en-US" sz="2000" dirty="0" smtClean="0"/>
            <a:t>Safety</a:t>
          </a:r>
        </a:p>
      </dgm:t>
    </dgm:pt>
    <dgm:pt modelId="{831E520C-5BE4-472B-998C-8C6D150363C1}" type="parTrans" cxnId="{EB606330-DC6D-481D-ADB2-62C2C54F4579}">
      <dgm:prSet/>
      <dgm:spPr/>
      <dgm:t>
        <a:bodyPr/>
        <a:lstStyle/>
        <a:p>
          <a:endParaRPr lang="en-US" sz="1100"/>
        </a:p>
      </dgm:t>
    </dgm:pt>
    <dgm:pt modelId="{D4D53E9A-6C37-458A-A6F2-68ED7BEB3AA6}" type="sibTrans" cxnId="{EB606330-DC6D-481D-ADB2-62C2C54F4579}">
      <dgm:prSet/>
      <dgm:spPr/>
      <dgm:t>
        <a:bodyPr/>
        <a:lstStyle/>
        <a:p>
          <a:endParaRPr lang="en-US" sz="1100"/>
        </a:p>
      </dgm:t>
    </dgm:pt>
    <dgm:pt modelId="{614E7A7A-DC61-4BD3-9F80-94523647C643}">
      <dgm:prSet phldrT="[Text]" custT="1"/>
      <dgm:spPr/>
      <dgm:t>
        <a:bodyPr/>
        <a:lstStyle/>
        <a:p>
          <a:r>
            <a:rPr lang="en-US" sz="2000" dirty="0" smtClean="0"/>
            <a:t>Physiological</a:t>
          </a:r>
        </a:p>
      </dgm:t>
    </dgm:pt>
    <dgm:pt modelId="{CA4D3E32-C8A4-4D12-B486-E6354280081F}" type="parTrans" cxnId="{4126D449-8986-4895-ADD6-20E0DBCD2563}">
      <dgm:prSet/>
      <dgm:spPr/>
      <dgm:t>
        <a:bodyPr/>
        <a:lstStyle/>
        <a:p>
          <a:endParaRPr lang="en-US" sz="1100"/>
        </a:p>
      </dgm:t>
    </dgm:pt>
    <dgm:pt modelId="{02079B7C-AA76-4B75-9F92-EC3BAF8A667E}" type="sibTrans" cxnId="{4126D449-8986-4895-ADD6-20E0DBCD2563}">
      <dgm:prSet/>
      <dgm:spPr/>
      <dgm:t>
        <a:bodyPr/>
        <a:lstStyle/>
        <a:p>
          <a:endParaRPr lang="en-US" sz="1100"/>
        </a:p>
      </dgm:t>
    </dgm:pt>
    <dgm:pt modelId="{9B264061-E7C1-41B6-8AFE-653125A041F4}">
      <dgm:prSet phldrT="[Text]" custT="1"/>
      <dgm:spPr/>
      <dgm:t>
        <a:bodyPr/>
        <a:lstStyle/>
        <a:p>
          <a:endParaRPr lang="en-US" sz="2000" dirty="0"/>
        </a:p>
      </dgm:t>
    </dgm:pt>
    <dgm:pt modelId="{7FBE054C-18CB-495E-ACBF-4DA99A95E836}" type="parTrans" cxnId="{A9931545-78F6-4A47-A01F-CEEC1892C6A6}">
      <dgm:prSet/>
      <dgm:spPr/>
      <dgm:t>
        <a:bodyPr/>
        <a:lstStyle/>
        <a:p>
          <a:endParaRPr lang="en-US" sz="1100"/>
        </a:p>
      </dgm:t>
    </dgm:pt>
    <dgm:pt modelId="{BEFB3840-EECD-4335-A6C1-FD2812D6D1CC}" type="sibTrans" cxnId="{A9931545-78F6-4A47-A01F-CEEC1892C6A6}">
      <dgm:prSet/>
      <dgm:spPr/>
      <dgm:t>
        <a:bodyPr/>
        <a:lstStyle/>
        <a:p>
          <a:endParaRPr lang="en-US" sz="1100"/>
        </a:p>
      </dgm:t>
    </dgm:pt>
    <dgm:pt modelId="{B6F690CE-0F78-483F-A247-DA47EA540880}">
      <dgm:prSet phldrT="[Text]" custT="1"/>
      <dgm:spPr/>
      <dgm:t>
        <a:bodyPr/>
        <a:lstStyle/>
        <a:p>
          <a:endParaRPr lang="en-US" sz="2000" dirty="0"/>
        </a:p>
      </dgm:t>
    </dgm:pt>
    <dgm:pt modelId="{39FC30F3-E97F-4B14-B540-FE37EE4F483E}" type="sibTrans" cxnId="{96D20497-85C9-4578-944F-424D62A31669}">
      <dgm:prSet/>
      <dgm:spPr/>
      <dgm:t>
        <a:bodyPr/>
        <a:lstStyle/>
        <a:p>
          <a:endParaRPr lang="en-US" sz="1100"/>
        </a:p>
      </dgm:t>
    </dgm:pt>
    <dgm:pt modelId="{673039AD-189D-4A2B-927D-CFAB6ECF4D09}" type="parTrans" cxnId="{96D20497-85C9-4578-944F-424D62A31669}">
      <dgm:prSet/>
      <dgm:spPr/>
      <dgm:t>
        <a:bodyPr/>
        <a:lstStyle/>
        <a:p>
          <a:endParaRPr lang="en-US" sz="1100"/>
        </a:p>
      </dgm:t>
    </dgm:pt>
    <dgm:pt modelId="{2A3FF8F8-F3D0-401E-BB7E-9F5418A82799}" type="pres">
      <dgm:prSet presAssocID="{B6C55690-479B-4177-9532-609199DF4CC6}" presName="Name0" presStyleCnt="0">
        <dgm:presLayoutVars>
          <dgm:dir/>
          <dgm:animLvl val="lvl"/>
          <dgm:resizeHandles val="exact"/>
        </dgm:presLayoutVars>
      </dgm:prSet>
      <dgm:spPr/>
    </dgm:pt>
    <dgm:pt modelId="{3E51AA4D-A9C2-4D46-B53C-8F5178453F8F}" type="pres">
      <dgm:prSet presAssocID="{B6F690CE-0F78-483F-A247-DA47EA540880}" presName="Name8" presStyleCnt="0"/>
      <dgm:spPr/>
    </dgm:pt>
    <dgm:pt modelId="{0B096867-E25C-40D7-9617-3A7D8759FE08}" type="pres">
      <dgm:prSet presAssocID="{B6F690CE-0F78-483F-A247-DA47EA540880}" presName="level" presStyleLbl="node1" presStyleIdx="0" presStyleCnt="6">
        <dgm:presLayoutVars>
          <dgm:chMax val="1"/>
          <dgm:bulletEnabled val="1"/>
        </dgm:presLayoutVars>
      </dgm:prSet>
      <dgm:spPr/>
      <dgm:t>
        <a:bodyPr/>
        <a:lstStyle/>
        <a:p>
          <a:endParaRPr lang="en-US"/>
        </a:p>
      </dgm:t>
    </dgm:pt>
    <dgm:pt modelId="{86ED86AF-4E8F-4CF1-BB08-F3B3C0C44885}" type="pres">
      <dgm:prSet presAssocID="{B6F690CE-0F78-483F-A247-DA47EA540880}" presName="levelTx" presStyleLbl="revTx" presStyleIdx="0" presStyleCnt="0">
        <dgm:presLayoutVars>
          <dgm:chMax val="1"/>
          <dgm:bulletEnabled val="1"/>
        </dgm:presLayoutVars>
      </dgm:prSet>
      <dgm:spPr/>
      <dgm:t>
        <a:bodyPr/>
        <a:lstStyle/>
        <a:p>
          <a:endParaRPr lang="en-US"/>
        </a:p>
      </dgm:t>
    </dgm:pt>
    <dgm:pt modelId="{EF0CB5C4-7F86-4327-AC42-5B98D45DC22F}" type="pres">
      <dgm:prSet presAssocID="{9B264061-E7C1-41B6-8AFE-653125A041F4}" presName="Name8" presStyleCnt="0"/>
      <dgm:spPr/>
    </dgm:pt>
    <dgm:pt modelId="{FC570383-1BBE-4549-8CFB-95A631268785}" type="pres">
      <dgm:prSet presAssocID="{9B264061-E7C1-41B6-8AFE-653125A041F4}" presName="level" presStyleLbl="node1" presStyleIdx="1" presStyleCnt="6">
        <dgm:presLayoutVars>
          <dgm:chMax val="1"/>
          <dgm:bulletEnabled val="1"/>
        </dgm:presLayoutVars>
      </dgm:prSet>
      <dgm:spPr/>
      <dgm:t>
        <a:bodyPr/>
        <a:lstStyle/>
        <a:p>
          <a:endParaRPr lang="en-US"/>
        </a:p>
      </dgm:t>
    </dgm:pt>
    <dgm:pt modelId="{61B69E73-24DB-443E-8294-A5E8479074BD}" type="pres">
      <dgm:prSet presAssocID="{9B264061-E7C1-41B6-8AFE-653125A041F4}" presName="levelTx" presStyleLbl="revTx" presStyleIdx="0" presStyleCnt="0">
        <dgm:presLayoutVars>
          <dgm:chMax val="1"/>
          <dgm:bulletEnabled val="1"/>
        </dgm:presLayoutVars>
      </dgm:prSet>
      <dgm:spPr/>
      <dgm:t>
        <a:bodyPr/>
        <a:lstStyle/>
        <a:p>
          <a:endParaRPr lang="en-US"/>
        </a:p>
      </dgm:t>
    </dgm:pt>
    <dgm:pt modelId="{A0BA49EF-6788-4389-9B6F-B3628B76127D}" type="pres">
      <dgm:prSet presAssocID="{7A63E6DE-EFC6-480B-800A-E895A02E7945}" presName="Name8" presStyleCnt="0"/>
      <dgm:spPr/>
    </dgm:pt>
    <dgm:pt modelId="{156144E7-DC1E-41C5-9903-F09582C80C7C}" type="pres">
      <dgm:prSet presAssocID="{7A63E6DE-EFC6-480B-800A-E895A02E7945}" presName="level" presStyleLbl="node1" presStyleIdx="2" presStyleCnt="6">
        <dgm:presLayoutVars>
          <dgm:chMax val="1"/>
          <dgm:bulletEnabled val="1"/>
        </dgm:presLayoutVars>
      </dgm:prSet>
      <dgm:spPr/>
      <dgm:t>
        <a:bodyPr/>
        <a:lstStyle/>
        <a:p>
          <a:endParaRPr lang="en-US"/>
        </a:p>
      </dgm:t>
    </dgm:pt>
    <dgm:pt modelId="{45E26523-50FE-4B4F-BB51-8E193297E070}" type="pres">
      <dgm:prSet presAssocID="{7A63E6DE-EFC6-480B-800A-E895A02E7945}" presName="levelTx" presStyleLbl="revTx" presStyleIdx="0" presStyleCnt="0">
        <dgm:presLayoutVars>
          <dgm:chMax val="1"/>
          <dgm:bulletEnabled val="1"/>
        </dgm:presLayoutVars>
      </dgm:prSet>
      <dgm:spPr/>
      <dgm:t>
        <a:bodyPr/>
        <a:lstStyle/>
        <a:p>
          <a:endParaRPr lang="en-US"/>
        </a:p>
      </dgm:t>
    </dgm:pt>
    <dgm:pt modelId="{7F7FA7F0-A0F8-4322-A78A-B9820E344BEA}" type="pres">
      <dgm:prSet presAssocID="{B8CA60FF-3080-4005-902E-F38FE3D1FD6C}" presName="Name8" presStyleCnt="0"/>
      <dgm:spPr/>
    </dgm:pt>
    <dgm:pt modelId="{4AB2F7D2-F8EF-4898-96B7-AC9261D6CC40}" type="pres">
      <dgm:prSet presAssocID="{B8CA60FF-3080-4005-902E-F38FE3D1FD6C}" presName="level" presStyleLbl="node1" presStyleIdx="3" presStyleCnt="6">
        <dgm:presLayoutVars>
          <dgm:chMax val="1"/>
          <dgm:bulletEnabled val="1"/>
        </dgm:presLayoutVars>
      </dgm:prSet>
      <dgm:spPr/>
      <dgm:t>
        <a:bodyPr/>
        <a:lstStyle/>
        <a:p>
          <a:endParaRPr lang="en-US"/>
        </a:p>
      </dgm:t>
    </dgm:pt>
    <dgm:pt modelId="{DD61B88A-5B43-470B-AE35-BF85A71B4D84}" type="pres">
      <dgm:prSet presAssocID="{B8CA60FF-3080-4005-902E-F38FE3D1FD6C}" presName="levelTx" presStyleLbl="revTx" presStyleIdx="0" presStyleCnt="0">
        <dgm:presLayoutVars>
          <dgm:chMax val="1"/>
          <dgm:bulletEnabled val="1"/>
        </dgm:presLayoutVars>
      </dgm:prSet>
      <dgm:spPr/>
      <dgm:t>
        <a:bodyPr/>
        <a:lstStyle/>
        <a:p>
          <a:endParaRPr lang="en-US"/>
        </a:p>
      </dgm:t>
    </dgm:pt>
    <dgm:pt modelId="{C298A37B-6D73-4DD3-A0F3-AA31E6EDE2A6}" type="pres">
      <dgm:prSet presAssocID="{C25DBC11-4416-4AA9-AC01-7636EF362E3C}" presName="Name8" presStyleCnt="0"/>
      <dgm:spPr/>
    </dgm:pt>
    <dgm:pt modelId="{381D6D62-91FE-4AB3-8F91-8DA789AE655D}" type="pres">
      <dgm:prSet presAssocID="{C25DBC11-4416-4AA9-AC01-7636EF362E3C}" presName="level" presStyleLbl="node1" presStyleIdx="4" presStyleCnt="6">
        <dgm:presLayoutVars>
          <dgm:chMax val="1"/>
          <dgm:bulletEnabled val="1"/>
        </dgm:presLayoutVars>
      </dgm:prSet>
      <dgm:spPr/>
      <dgm:t>
        <a:bodyPr/>
        <a:lstStyle/>
        <a:p>
          <a:endParaRPr lang="en-US"/>
        </a:p>
      </dgm:t>
    </dgm:pt>
    <dgm:pt modelId="{3EDD2815-51F6-49E6-B292-EA46BC2A570F}" type="pres">
      <dgm:prSet presAssocID="{C25DBC11-4416-4AA9-AC01-7636EF362E3C}" presName="levelTx" presStyleLbl="revTx" presStyleIdx="0" presStyleCnt="0">
        <dgm:presLayoutVars>
          <dgm:chMax val="1"/>
          <dgm:bulletEnabled val="1"/>
        </dgm:presLayoutVars>
      </dgm:prSet>
      <dgm:spPr/>
      <dgm:t>
        <a:bodyPr/>
        <a:lstStyle/>
        <a:p>
          <a:endParaRPr lang="en-US"/>
        </a:p>
      </dgm:t>
    </dgm:pt>
    <dgm:pt modelId="{C73833AD-F642-4B3B-B032-AE1821A08B27}" type="pres">
      <dgm:prSet presAssocID="{614E7A7A-DC61-4BD3-9F80-94523647C643}" presName="Name8" presStyleCnt="0"/>
      <dgm:spPr/>
    </dgm:pt>
    <dgm:pt modelId="{A6A46E50-7E33-4318-B6E6-0761FB0C2983}" type="pres">
      <dgm:prSet presAssocID="{614E7A7A-DC61-4BD3-9F80-94523647C643}" presName="level" presStyleLbl="node1" presStyleIdx="5" presStyleCnt="6">
        <dgm:presLayoutVars>
          <dgm:chMax val="1"/>
          <dgm:bulletEnabled val="1"/>
        </dgm:presLayoutVars>
      </dgm:prSet>
      <dgm:spPr/>
      <dgm:t>
        <a:bodyPr/>
        <a:lstStyle/>
        <a:p>
          <a:endParaRPr lang="en-US"/>
        </a:p>
      </dgm:t>
    </dgm:pt>
    <dgm:pt modelId="{DD1156C3-5043-431B-BAD4-5E7AAAA2FE5F}" type="pres">
      <dgm:prSet presAssocID="{614E7A7A-DC61-4BD3-9F80-94523647C643}" presName="levelTx" presStyleLbl="revTx" presStyleIdx="0" presStyleCnt="0">
        <dgm:presLayoutVars>
          <dgm:chMax val="1"/>
          <dgm:bulletEnabled val="1"/>
        </dgm:presLayoutVars>
      </dgm:prSet>
      <dgm:spPr/>
      <dgm:t>
        <a:bodyPr/>
        <a:lstStyle/>
        <a:p>
          <a:endParaRPr lang="en-US"/>
        </a:p>
      </dgm:t>
    </dgm:pt>
  </dgm:ptLst>
  <dgm:cxnLst>
    <dgm:cxn modelId="{011897AF-D45F-468D-80BC-C2139E9E2D8B}" type="presOf" srcId="{614E7A7A-DC61-4BD3-9F80-94523647C643}" destId="{A6A46E50-7E33-4318-B6E6-0761FB0C2983}" srcOrd="0" destOrd="0" presId="urn:microsoft.com/office/officeart/2005/8/layout/pyramid1"/>
    <dgm:cxn modelId="{0FF1210F-4A56-4DBD-B1B2-F4B0455E9A16}" type="presOf" srcId="{7A63E6DE-EFC6-480B-800A-E895A02E7945}" destId="{45E26523-50FE-4B4F-BB51-8E193297E070}" srcOrd="1" destOrd="0" presId="urn:microsoft.com/office/officeart/2005/8/layout/pyramid1"/>
    <dgm:cxn modelId="{4A8C2CA6-FFBD-4CD1-BD60-1C39880B5AFA}" type="presOf" srcId="{B6F690CE-0F78-483F-A247-DA47EA540880}" destId="{0B096867-E25C-40D7-9617-3A7D8759FE08}" srcOrd="0" destOrd="0" presId="urn:microsoft.com/office/officeart/2005/8/layout/pyramid1"/>
    <dgm:cxn modelId="{EB606330-DC6D-481D-ADB2-62C2C54F4579}" srcId="{B6C55690-479B-4177-9532-609199DF4CC6}" destId="{C25DBC11-4416-4AA9-AC01-7636EF362E3C}" srcOrd="4" destOrd="0" parTransId="{831E520C-5BE4-472B-998C-8C6D150363C1}" sibTransId="{D4D53E9A-6C37-458A-A6F2-68ED7BEB3AA6}"/>
    <dgm:cxn modelId="{A9931545-78F6-4A47-A01F-CEEC1892C6A6}" srcId="{B6C55690-479B-4177-9532-609199DF4CC6}" destId="{9B264061-E7C1-41B6-8AFE-653125A041F4}" srcOrd="1" destOrd="0" parTransId="{7FBE054C-18CB-495E-ACBF-4DA99A95E836}" sibTransId="{BEFB3840-EECD-4335-A6C1-FD2812D6D1CC}"/>
    <dgm:cxn modelId="{0FFDD209-9D9A-4FF0-9110-2F994BF11243}" type="presOf" srcId="{B8CA60FF-3080-4005-902E-F38FE3D1FD6C}" destId="{4AB2F7D2-F8EF-4898-96B7-AC9261D6CC40}" srcOrd="0" destOrd="0" presId="urn:microsoft.com/office/officeart/2005/8/layout/pyramid1"/>
    <dgm:cxn modelId="{21FBDB25-DA38-4680-9A33-49198A70CA9F}" type="presOf" srcId="{C25DBC11-4416-4AA9-AC01-7636EF362E3C}" destId="{381D6D62-91FE-4AB3-8F91-8DA789AE655D}" srcOrd="0" destOrd="0" presId="urn:microsoft.com/office/officeart/2005/8/layout/pyramid1"/>
    <dgm:cxn modelId="{96D20497-85C9-4578-944F-424D62A31669}" srcId="{B6C55690-479B-4177-9532-609199DF4CC6}" destId="{B6F690CE-0F78-483F-A247-DA47EA540880}" srcOrd="0" destOrd="0" parTransId="{673039AD-189D-4A2B-927D-CFAB6ECF4D09}" sibTransId="{39FC30F3-E97F-4B14-B540-FE37EE4F483E}"/>
    <dgm:cxn modelId="{BF2490A2-CEB5-49DC-967B-E3F8420F3320}" type="presOf" srcId="{7A63E6DE-EFC6-480B-800A-E895A02E7945}" destId="{156144E7-DC1E-41C5-9903-F09582C80C7C}" srcOrd="0" destOrd="0" presId="urn:microsoft.com/office/officeart/2005/8/layout/pyramid1"/>
    <dgm:cxn modelId="{A5BD23BA-D076-4A06-A91E-B40D86411110}" type="presOf" srcId="{B6C55690-479B-4177-9532-609199DF4CC6}" destId="{2A3FF8F8-F3D0-401E-BB7E-9F5418A82799}" srcOrd="0" destOrd="0" presId="urn:microsoft.com/office/officeart/2005/8/layout/pyramid1"/>
    <dgm:cxn modelId="{C35FFEC0-F841-40C1-9420-EF01DBF28E55}" type="presOf" srcId="{C25DBC11-4416-4AA9-AC01-7636EF362E3C}" destId="{3EDD2815-51F6-49E6-B292-EA46BC2A570F}" srcOrd="1" destOrd="0" presId="urn:microsoft.com/office/officeart/2005/8/layout/pyramid1"/>
    <dgm:cxn modelId="{4126D449-8986-4895-ADD6-20E0DBCD2563}" srcId="{B6C55690-479B-4177-9532-609199DF4CC6}" destId="{614E7A7A-DC61-4BD3-9F80-94523647C643}" srcOrd="5" destOrd="0" parTransId="{CA4D3E32-C8A4-4D12-B486-E6354280081F}" sibTransId="{02079B7C-AA76-4B75-9F92-EC3BAF8A667E}"/>
    <dgm:cxn modelId="{4ABD3F0E-8E50-4C43-98E4-CABA13FCA13F}" type="presOf" srcId="{9B264061-E7C1-41B6-8AFE-653125A041F4}" destId="{FC570383-1BBE-4549-8CFB-95A631268785}" srcOrd="0" destOrd="0" presId="urn:microsoft.com/office/officeart/2005/8/layout/pyramid1"/>
    <dgm:cxn modelId="{25EA7D79-9237-4BF7-83A9-E087ED6F4540}" type="presOf" srcId="{614E7A7A-DC61-4BD3-9F80-94523647C643}" destId="{DD1156C3-5043-431B-BAD4-5E7AAAA2FE5F}" srcOrd="1" destOrd="0" presId="urn:microsoft.com/office/officeart/2005/8/layout/pyramid1"/>
    <dgm:cxn modelId="{B1215D8D-53D6-465E-AF7B-03C0DB5C5523}" srcId="{B6C55690-479B-4177-9532-609199DF4CC6}" destId="{B8CA60FF-3080-4005-902E-F38FE3D1FD6C}" srcOrd="3" destOrd="0" parTransId="{26FAA514-A27C-4A31-96C5-0393D7B5F808}" sibTransId="{1AB73640-813B-4F91-8A2E-85BECC423346}"/>
    <dgm:cxn modelId="{C6984F11-FE2D-4513-AD8A-6F7F91093722}" srcId="{B6C55690-479B-4177-9532-609199DF4CC6}" destId="{7A63E6DE-EFC6-480B-800A-E895A02E7945}" srcOrd="2" destOrd="0" parTransId="{06218EF9-3A66-49DB-8FF6-5BA7DE556FBF}" sibTransId="{3E032745-7080-42F6-A27D-84B2B4F9001A}"/>
    <dgm:cxn modelId="{C3C7E93C-2909-4F53-9548-A2FE58B69929}" type="presOf" srcId="{9B264061-E7C1-41B6-8AFE-653125A041F4}" destId="{61B69E73-24DB-443E-8294-A5E8479074BD}" srcOrd="1" destOrd="0" presId="urn:microsoft.com/office/officeart/2005/8/layout/pyramid1"/>
    <dgm:cxn modelId="{546BAF12-9D75-4256-AB86-8AD4A97D79EC}" type="presOf" srcId="{B8CA60FF-3080-4005-902E-F38FE3D1FD6C}" destId="{DD61B88A-5B43-470B-AE35-BF85A71B4D84}" srcOrd="1" destOrd="0" presId="urn:microsoft.com/office/officeart/2005/8/layout/pyramid1"/>
    <dgm:cxn modelId="{27E0D681-2318-4E15-901F-148761FE6E55}" type="presOf" srcId="{B6F690CE-0F78-483F-A247-DA47EA540880}" destId="{86ED86AF-4E8F-4CF1-BB08-F3B3C0C44885}" srcOrd="1" destOrd="0" presId="urn:microsoft.com/office/officeart/2005/8/layout/pyramid1"/>
    <dgm:cxn modelId="{9DAD8B3A-7DDB-4160-9CC8-B95BBF381677}" type="presParOf" srcId="{2A3FF8F8-F3D0-401E-BB7E-9F5418A82799}" destId="{3E51AA4D-A9C2-4D46-B53C-8F5178453F8F}" srcOrd="0" destOrd="0" presId="urn:microsoft.com/office/officeart/2005/8/layout/pyramid1"/>
    <dgm:cxn modelId="{465E5FA2-E21D-4F2A-894B-B9AC132F2FD4}" type="presParOf" srcId="{3E51AA4D-A9C2-4D46-B53C-8F5178453F8F}" destId="{0B096867-E25C-40D7-9617-3A7D8759FE08}" srcOrd="0" destOrd="0" presId="urn:microsoft.com/office/officeart/2005/8/layout/pyramid1"/>
    <dgm:cxn modelId="{B8346617-B37F-453E-804A-712440BD69FE}" type="presParOf" srcId="{3E51AA4D-A9C2-4D46-B53C-8F5178453F8F}" destId="{86ED86AF-4E8F-4CF1-BB08-F3B3C0C44885}" srcOrd="1" destOrd="0" presId="urn:microsoft.com/office/officeart/2005/8/layout/pyramid1"/>
    <dgm:cxn modelId="{10210B3D-A167-4600-86ED-C3C11DDC8BF3}" type="presParOf" srcId="{2A3FF8F8-F3D0-401E-BB7E-9F5418A82799}" destId="{EF0CB5C4-7F86-4327-AC42-5B98D45DC22F}" srcOrd="1" destOrd="0" presId="urn:microsoft.com/office/officeart/2005/8/layout/pyramid1"/>
    <dgm:cxn modelId="{2945BF4F-87AB-4DD6-A663-313F474C403E}" type="presParOf" srcId="{EF0CB5C4-7F86-4327-AC42-5B98D45DC22F}" destId="{FC570383-1BBE-4549-8CFB-95A631268785}" srcOrd="0" destOrd="0" presId="urn:microsoft.com/office/officeart/2005/8/layout/pyramid1"/>
    <dgm:cxn modelId="{361C6B39-198C-49C9-9C18-1DAE04B95969}" type="presParOf" srcId="{EF0CB5C4-7F86-4327-AC42-5B98D45DC22F}" destId="{61B69E73-24DB-443E-8294-A5E8479074BD}" srcOrd="1" destOrd="0" presId="urn:microsoft.com/office/officeart/2005/8/layout/pyramid1"/>
    <dgm:cxn modelId="{55861073-6855-4A82-8FB5-224BA6C60112}" type="presParOf" srcId="{2A3FF8F8-F3D0-401E-BB7E-9F5418A82799}" destId="{A0BA49EF-6788-4389-9B6F-B3628B76127D}" srcOrd="2" destOrd="0" presId="urn:microsoft.com/office/officeart/2005/8/layout/pyramid1"/>
    <dgm:cxn modelId="{09607DB2-04B5-46A4-9B33-2EB4C2152C0E}" type="presParOf" srcId="{A0BA49EF-6788-4389-9B6F-B3628B76127D}" destId="{156144E7-DC1E-41C5-9903-F09582C80C7C}" srcOrd="0" destOrd="0" presId="urn:microsoft.com/office/officeart/2005/8/layout/pyramid1"/>
    <dgm:cxn modelId="{A5BDD04F-628D-4CDF-9FC5-294CA135D23D}" type="presParOf" srcId="{A0BA49EF-6788-4389-9B6F-B3628B76127D}" destId="{45E26523-50FE-4B4F-BB51-8E193297E070}" srcOrd="1" destOrd="0" presId="urn:microsoft.com/office/officeart/2005/8/layout/pyramid1"/>
    <dgm:cxn modelId="{3871DCDC-B160-4447-BC72-170C51A79E9F}" type="presParOf" srcId="{2A3FF8F8-F3D0-401E-BB7E-9F5418A82799}" destId="{7F7FA7F0-A0F8-4322-A78A-B9820E344BEA}" srcOrd="3" destOrd="0" presId="urn:microsoft.com/office/officeart/2005/8/layout/pyramid1"/>
    <dgm:cxn modelId="{94CFC666-F288-47D2-934F-681EBCBB71F9}" type="presParOf" srcId="{7F7FA7F0-A0F8-4322-A78A-B9820E344BEA}" destId="{4AB2F7D2-F8EF-4898-96B7-AC9261D6CC40}" srcOrd="0" destOrd="0" presId="urn:microsoft.com/office/officeart/2005/8/layout/pyramid1"/>
    <dgm:cxn modelId="{EA0CADB5-4B19-4C29-85BD-AD4FD23C2FFA}" type="presParOf" srcId="{7F7FA7F0-A0F8-4322-A78A-B9820E344BEA}" destId="{DD61B88A-5B43-470B-AE35-BF85A71B4D84}" srcOrd="1" destOrd="0" presId="urn:microsoft.com/office/officeart/2005/8/layout/pyramid1"/>
    <dgm:cxn modelId="{FF2119A6-FF13-4216-B4A6-350BE2DAC6A8}" type="presParOf" srcId="{2A3FF8F8-F3D0-401E-BB7E-9F5418A82799}" destId="{C298A37B-6D73-4DD3-A0F3-AA31E6EDE2A6}" srcOrd="4" destOrd="0" presId="urn:microsoft.com/office/officeart/2005/8/layout/pyramid1"/>
    <dgm:cxn modelId="{64977BEC-B67A-4B2D-988F-E9BE8DB9B962}" type="presParOf" srcId="{C298A37B-6D73-4DD3-A0F3-AA31E6EDE2A6}" destId="{381D6D62-91FE-4AB3-8F91-8DA789AE655D}" srcOrd="0" destOrd="0" presId="urn:microsoft.com/office/officeart/2005/8/layout/pyramid1"/>
    <dgm:cxn modelId="{3A004536-C28D-4988-A69C-58998499F6C2}" type="presParOf" srcId="{C298A37B-6D73-4DD3-A0F3-AA31E6EDE2A6}" destId="{3EDD2815-51F6-49E6-B292-EA46BC2A570F}" srcOrd="1" destOrd="0" presId="urn:microsoft.com/office/officeart/2005/8/layout/pyramid1"/>
    <dgm:cxn modelId="{383AD79F-4DAD-46D1-8850-1D5887188AC6}" type="presParOf" srcId="{2A3FF8F8-F3D0-401E-BB7E-9F5418A82799}" destId="{C73833AD-F642-4B3B-B032-AE1821A08B27}" srcOrd="5" destOrd="0" presId="urn:microsoft.com/office/officeart/2005/8/layout/pyramid1"/>
    <dgm:cxn modelId="{FF11BD6C-E944-4EC5-BD8B-7FE32374F48A}" type="presParOf" srcId="{C73833AD-F642-4B3B-B032-AE1821A08B27}" destId="{A6A46E50-7E33-4318-B6E6-0761FB0C2983}" srcOrd="0" destOrd="0" presId="urn:microsoft.com/office/officeart/2005/8/layout/pyramid1"/>
    <dgm:cxn modelId="{BD14282D-5C6E-4B02-A9F5-BAF6489293E9}" type="presParOf" srcId="{C73833AD-F642-4B3B-B032-AE1821A08B27}" destId="{DD1156C3-5043-431B-BAD4-5E7AAAA2FE5F}"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55690-479B-4177-9532-609199DF4CC6}" type="doc">
      <dgm:prSet loTypeId="urn:microsoft.com/office/officeart/2005/8/layout/pyramid1" loCatId="pyramid" qsTypeId="urn:microsoft.com/office/officeart/2005/8/quickstyle/simple3" qsCatId="simple" csTypeId="urn:microsoft.com/office/officeart/2005/8/colors/accent6_5" csCatId="accent6" phldr="1"/>
      <dgm:spPr/>
    </dgm:pt>
    <dgm:pt modelId="{D5C7FA44-6D63-46CF-B7B0-B25067079D9B}">
      <dgm:prSet phldrT="[Text]" custT="1"/>
      <dgm:spPr/>
      <dgm:t>
        <a:bodyPr/>
        <a:lstStyle/>
        <a:p>
          <a:r>
            <a:rPr lang="en-US" sz="1800" dirty="0" smtClean="0"/>
            <a:t>                                                                                  Self-Actualization</a:t>
          </a:r>
          <a:endParaRPr lang="en-US" sz="1800" dirty="0"/>
        </a:p>
      </dgm:t>
    </dgm:pt>
    <dgm:pt modelId="{0F474455-9D3A-46DB-9681-DC01698F9196}" type="parTrans" cxnId="{E29B5AD2-AFDA-4092-ADD3-6D2BBFCC6A91}">
      <dgm:prSet/>
      <dgm:spPr/>
      <dgm:t>
        <a:bodyPr/>
        <a:lstStyle/>
        <a:p>
          <a:endParaRPr lang="en-US"/>
        </a:p>
      </dgm:t>
    </dgm:pt>
    <dgm:pt modelId="{125D72F3-3804-4479-B107-B9508A4F2529}" type="sibTrans" cxnId="{E29B5AD2-AFDA-4092-ADD3-6D2BBFCC6A91}">
      <dgm:prSet/>
      <dgm:spPr/>
      <dgm:t>
        <a:bodyPr/>
        <a:lstStyle/>
        <a:p>
          <a:endParaRPr lang="en-US"/>
        </a:p>
      </dgm:t>
    </dgm:pt>
    <dgm:pt modelId="{2A3FF8F8-F3D0-401E-BB7E-9F5418A82799}" type="pres">
      <dgm:prSet presAssocID="{B6C55690-479B-4177-9532-609199DF4CC6}" presName="Name0" presStyleCnt="0">
        <dgm:presLayoutVars>
          <dgm:dir/>
          <dgm:animLvl val="lvl"/>
          <dgm:resizeHandles val="exact"/>
        </dgm:presLayoutVars>
      </dgm:prSet>
      <dgm:spPr/>
    </dgm:pt>
    <dgm:pt modelId="{DB275402-57A6-429A-B91E-5BD7EB01A55D}" type="pres">
      <dgm:prSet presAssocID="{D5C7FA44-6D63-46CF-B7B0-B25067079D9B}" presName="Name8" presStyleCnt="0"/>
      <dgm:spPr/>
    </dgm:pt>
    <dgm:pt modelId="{7DCC6156-F50E-4B4D-96B2-A5D9DA337FDF}" type="pres">
      <dgm:prSet presAssocID="{D5C7FA44-6D63-46CF-B7B0-B25067079D9B}" presName="level" presStyleLbl="node1" presStyleIdx="0" presStyleCnt="1">
        <dgm:presLayoutVars>
          <dgm:chMax val="1"/>
          <dgm:bulletEnabled val="1"/>
        </dgm:presLayoutVars>
      </dgm:prSet>
      <dgm:spPr/>
      <dgm:t>
        <a:bodyPr/>
        <a:lstStyle/>
        <a:p>
          <a:endParaRPr lang="en-US"/>
        </a:p>
      </dgm:t>
    </dgm:pt>
    <dgm:pt modelId="{FA7DEF13-7E7C-4433-9864-593F2D25DD41}" type="pres">
      <dgm:prSet presAssocID="{D5C7FA44-6D63-46CF-B7B0-B25067079D9B}" presName="levelTx" presStyleLbl="revTx" presStyleIdx="0" presStyleCnt="0">
        <dgm:presLayoutVars>
          <dgm:chMax val="1"/>
          <dgm:bulletEnabled val="1"/>
        </dgm:presLayoutVars>
      </dgm:prSet>
      <dgm:spPr/>
      <dgm:t>
        <a:bodyPr/>
        <a:lstStyle/>
        <a:p>
          <a:endParaRPr lang="en-US"/>
        </a:p>
      </dgm:t>
    </dgm:pt>
  </dgm:ptLst>
  <dgm:cxnLst>
    <dgm:cxn modelId="{A67D501B-F3E2-4F36-99CC-CFFAB0D5ED90}" type="presOf" srcId="{B6C55690-479B-4177-9532-609199DF4CC6}" destId="{2A3FF8F8-F3D0-401E-BB7E-9F5418A82799}" srcOrd="0" destOrd="0" presId="urn:microsoft.com/office/officeart/2005/8/layout/pyramid1"/>
    <dgm:cxn modelId="{126C0696-5FA4-48AC-9971-1C2E0EEF07BA}" type="presOf" srcId="{D5C7FA44-6D63-46CF-B7B0-B25067079D9B}" destId="{7DCC6156-F50E-4B4D-96B2-A5D9DA337FDF}" srcOrd="0" destOrd="0" presId="urn:microsoft.com/office/officeart/2005/8/layout/pyramid1"/>
    <dgm:cxn modelId="{E29B5AD2-AFDA-4092-ADD3-6D2BBFCC6A91}" srcId="{B6C55690-479B-4177-9532-609199DF4CC6}" destId="{D5C7FA44-6D63-46CF-B7B0-B25067079D9B}" srcOrd="0" destOrd="0" parTransId="{0F474455-9D3A-46DB-9681-DC01698F9196}" sibTransId="{125D72F3-3804-4479-B107-B9508A4F2529}"/>
    <dgm:cxn modelId="{244465E4-CDB9-4667-8F1E-1D09317EE743}" type="presOf" srcId="{D5C7FA44-6D63-46CF-B7B0-B25067079D9B}" destId="{FA7DEF13-7E7C-4433-9864-593F2D25DD41}" srcOrd="1" destOrd="0" presId="urn:microsoft.com/office/officeart/2005/8/layout/pyramid1"/>
    <dgm:cxn modelId="{FD0AD5FD-67D6-4407-8758-82B5A4509458}" type="presParOf" srcId="{2A3FF8F8-F3D0-401E-BB7E-9F5418A82799}" destId="{DB275402-57A6-429A-B91E-5BD7EB01A55D}" srcOrd="0" destOrd="0" presId="urn:microsoft.com/office/officeart/2005/8/layout/pyramid1"/>
    <dgm:cxn modelId="{EE5A8FED-710D-4489-9C75-F9DA9DF1FA93}" type="presParOf" srcId="{DB275402-57A6-429A-B91E-5BD7EB01A55D}" destId="{7DCC6156-F50E-4B4D-96B2-A5D9DA337FDF}" srcOrd="0" destOrd="0" presId="urn:microsoft.com/office/officeart/2005/8/layout/pyramid1"/>
    <dgm:cxn modelId="{AF443339-95CF-40AF-9DF7-88F309A66B8F}" type="presParOf" srcId="{DB275402-57A6-429A-B91E-5BD7EB01A55D}" destId="{FA7DEF13-7E7C-4433-9864-593F2D25DD41}" srcOrd="1" destOrd="0" presId="urn:microsoft.com/office/officeart/2005/8/layout/pyramid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55690-479B-4177-9532-609199DF4CC6}" type="doc">
      <dgm:prSet loTypeId="urn:microsoft.com/office/officeart/2005/8/layout/pyramid1" loCatId="pyramid" qsTypeId="urn:microsoft.com/office/officeart/2005/8/quickstyle/simple3" qsCatId="simple" csTypeId="urn:microsoft.com/office/officeart/2005/8/colors/accent5_5" csCatId="accent5" phldr="1"/>
      <dgm:spPr/>
    </dgm:pt>
    <dgm:pt modelId="{7A63E6DE-EFC6-480B-800A-E895A02E7945}">
      <dgm:prSet phldrT="[Text]" custT="1"/>
      <dgm:spPr/>
      <dgm:t>
        <a:bodyPr/>
        <a:lstStyle/>
        <a:p>
          <a:r>
            <a:rPr lang="en-US" sz="2000" dirty="0" smtClean="0"/>
            <a:t>Food / Water</a:t>
          </a:r>
          <a:endParaRPr lang="en-US" sz="2000" dirty="0"/>
        </a:p>
      </dgm:t>
    </dgm:pt>
    <dgm:pt modelId="{06218EF9-3A66-49DB-8FF6-5BA7DE556FBF}" type="parTrans" cxnId="{C6984F11-FE2D-4513-AD8A-6F7F91093722}">
      <dgm:prSet/>
      <dgm:spPr/>
      <dgm:t>
        <a:bodyPr/>
        <a:lstStyle/>
        <a:p>
          <a:endParaRPr lang="en-US" sz="1100"/>
        </a:p>
      </dgm:t>
    </dgm:pt>
    <dgm:pt modelId="{3E032745-7080-42F6-A27D-84B2B4F9001A}" type="sibTrans" cxnId="{C6984F11-FE2D-4513-AD8A-6F7F91093722}">
      <dgm:prSet/>
      <dgm:spPr/>
      <dgm:t>
        <a:bodyPr/>
        <a:lstStyle/>
        <a:p>
          <a:endParaRPr lang="en-US" sz="1100"/>
        </a:p>
      </dgm:t>
    </dgm:pt>
    <dgm:pt modelId="{9B264061-E7C1-41B6-8AFE-653125A041F4}">
      <dgm:prSet phldrT="[Text]" custT="1"/>
      <dgm:spPr/>
      <dgm:t>
        <a:bodyPr/>
        <a:lstStyle/>
        <a:p>
          <a:r>
            <a:rPr lang="en-US" sz="2000" dirty="0" smtClean="0"/>
            <a:t>Shelter</a:t>
          </a:r>
        </a:p>
      </dgm:t>
    </dgm:pt>
    <dgm:pt modelId="{7FBE054C-18CB-495E-ACBF-4DA99A95E836}" type="parTrans" cxnId="{A9931545-78F6-4A47-A01F-CEEC1892C6A6}">
      <dgm:prSet/>
      <dgm:spPr/>
      <dgm:t>
        <a:bodyPr/>
        <a:lstStyle/>
        <a:p>
          <a:endParaRPr lang="en-US" sz="1100"/>
        </a:p>
      </dgm:t>
    </dgm:pt>
    <dgm:pt modelId="{BEFB3840-EECD-4335-A6C1-FD2812D6D1CC}" type="sibTrans" cxnId="{A9931545-78F6-4A47-A01F-CEEC1892C6A6}">
      <dgm:prSet/>
      <dgm:spPr/>
      <dgm:t>
        <a:bodyPr/>
        <a:lstStyle/>
        <a:p>
          <a:endParaRPr lang="en-US" sz="1100"/>
        </a:p>
      </dgm:t>
    </dgm:pt>
    <dgm:pt modelId="{B6F690CE-0F78-483F-A247-DA47EA540880}">
      <dgm:prSet phldrT="[Text]" custT="1"/>
      <dgm:spPr/>
      <dgm:t>
        <a:bodyPr/>
        <a:lstStyle/>
        <a:p>
          <a:r>
            <a:rPr lang="en-US" sz="2000" dirty="0" smtClean="0"/>
            <a:t>                                                      Internet / Mobile Phone</a:t>
          </a:r>
          <a:endParaRPr lang="en-US" sz="2000" dirty="0"/>
        </a:p>
      </dgm:t>
    </dgm:pt>
    <dgm:pt modelId="{39FC30F3-E97F-4B14-B540-FE37EE4F483E}" type="sibTrans" cxnId="{96D20497-85C9-4578-944F-424D62A31669}">
      <dgm:prSet/>
      <dgm:spPr/>
      <dgm:t>
        <a:bodyPr/>
        <a:lstStyle/>
        <a:p>
          <a:endParaRPr lang="en-US" sz="1100"/>
        </a:p>
      </dgm:t>
    </dgm:pt>
    <dgm:pt modelId="{673039AD-189D-4A2B-927D-CFAB6ECF4D09}" type="parTrans" cxnId="{96D20497-85C9-4578-944F-424D62A31669}">
      <dgm:prSet/>
      <dgm:spPr/>
      <dgm:t>
        <a:bodyPr/>
        <a:lstStyle/>
        <a:p>
          <a:endParaRPr lang="en-US" sz="1100"/>
        </a:p>
      </dgm:t>
    </dgm:pt>
    <dgm:pt modelId="{2A3FF8F8-F3D0-401E-BB7E-9F5418A82799}" type="pres">
      <dgm:prSet presAssocID="{B6C55690-479B-4177-9532-609199DF4CC6}" presName="Name0" presStyleCnt="0">
        <dgm:presLayoutVars>
          <dgm:dir/>
          <dgm:animLvl val="lvl"/>
          <dgm:resizeHandles val="exact"/>
        </dgm:presLayoutVars>
      </dgm:prSet>
      <dgm:spPr/>
    </dgm:pt>
    <dgm:pt modelId="{3E51AA4D-A9C2-4D46-B53C-8F5178453F8F}" type="pres">
      <dgm:prSet presAssocID="{B6F690CE-0F78-483F-A247-DA47EA540880}" presName="Name8" presStyleCnt="0"/>
      <dgm:spPr/>
    </dgm:pt>
    <dgm:pt modelId="{0B096867-E25C-40D7-9617-3A7D8759FE08}" type="pres">
      <dgm:prSet presAssocID="{B6F690CE-0F78-483F-A247-DA47EA540880}" presName="level" presStyleLbl="node1" presStyleIdx="0" presStyleCnt="3">
        <dgm:presLayoutVars>
          <dgm:chMax val="1"/>
          <dgm:bulletEnabled val="1"/>
        </dgm:presLayoutVars>
      </dgm:prSet>
      <dgm:spPr/>
      <dgm:t>
        <a:bodyPr/>
        <a:lstStyle/>
        <a:p>
          <a:endParaRPr lang="en-US"/>
        </a:p>
      </dgm:t>
    </dgm:pt>
    <dgm:pt modelId="{86ED86AF-4E8F-4CF1-BB08-F3B3C0C44885}" type="pres">
      <dgm:prSet presAssocID="{B6F690CE-0F78-483F-A247-DA47EA540880}" presName="levelTx" presStyleLbl="revTx" presStyleIdx="0" presStyleCnt="0">
        <dgm:presLayoutVars>
          <dgm:chMax val="1"/>
          <dgm:bulletEnabled val="1"/>
        </dgm:presLayoutVars>
      </dgm:prSet>
      <dgm:spPr/>
      <dgm:t>
        <a:bodyPr/>
        <a:lstStyle/>
        <a:p>
          <a:endParaRPr lang="en-US"/>
        </a:p>
      </dgm:t>
    </dgm:pt>
    <dgm:pt modelId="{EF0CB5C4-7F86-4327-AC42-5B98D45DC22F}" type="pres">
      <dgm:prSet presAssocID="{9B264061-E7C1-41B6-8AFE-653125A041F4}" presName="Name8" presStyleCnt="0"/>
      <dgm:spPr/>
    </dgm:pt>
    <dgm:pt modelId="{FC570383-1BBE-4549-8CFB-95A631268785}" type="pres">
      <dgm:prSet presAssocID="{9B264061-E7C1-41B6-8AFE-653125A041F4}" presName="level" presStyleLbl="node1" presStyleIdx="1" presStyleCnt="3">
        <dgm:presLayoutVars>
          <dgm:chMax val="1"/>
          <dgm:bulletEnabled val="1"/>
        </dgm:presLayoutVars>
      </dgm:prSet>
      <dgm:spPr/>
      <dgm:t>
        <a:bodyPr/>
        <a:lstStyle/>
        <a:p>
          <a:endParaRPr lang="en-US"/>
        </a:p>
      </dgm:t>
    </dgm:pt>
    <dgm:pt modelId="{61B69E73-24DB-443E-8294-A5E8479074BD}" type="pres">
      <dgm:prSet presAssocID="{9B264061-E7C1-41B6-8AFE-653125A041F4}" presName="levelTx" presStyleLbl="revTx" presStyleIdx="0" presStyleCnt="0">
        <dgm:presLayoutVars>
          <dgm:chMax val="1"/>
          <dgm:bulletEnabled val="1"/>
        </dgm:presLayoutVars>
      </dgm:prSet>
      <dgm:spPr/>
      <dgm:t>
        <a:bodyPr/>
        <a:lstStyle/>
        <a:p>
          <a:endParaRPr lang="en-US"/>
        </a:p>
      </dgm:t>
    </dgm:pt>
    <dgm:pt modelId="{A0BA49EF-6788-4389-9B6F-B3628B76127D}" type="pres">
      <dgm:prSet presAssocID="{7A63E6DE-EFC6-480B-800A-E895A02E7945}" presName="Name8" presStyleCnt="0"/>
      <dgm:spPr/>
    </dgm:pt>
    <dgm:pt modelId="{156144E7-DC1E-41C5-9903-F09582C80C7C}" type="pres">
      <dgm:prSet presAssocID="{7A63E6DE-EFC6-480B-800A-E895A02E7945}" presName="level" presStyleLbl="node1" presStyleIdx="2" presStyleCnt="3">
        <dgm:presLayoutVars>
          <dgm:chMax val="1"/>
          <dgm:bulletEnabled val="1"/>
        </dgm:presLayoutVars>
      </dgm:prSet>
      <dgm:spPr/>
      <dgm:t>
        <a:bodyPr/>
        <a:lstStyle/>
        <a:p>
          <a:endParaRPr lang="en-US"/>
        </a:p>
      </dgm:t>
    </dgm:pt>
    <dgm:pt modelId="{45E26523-50FE-4B4F-BB51-8E193297E070}" type="pres">
      <dgm:prSet presAssocID="{7A63E6DE-EFC6-480B-800A-E895A02E7945}" presName="levelTx" presStyleLbl="revTx" presStyleIdx="0" presStyleCnt="0">
        <dgm:presLayoutVars>
          <dgm:chMax val="1"/>
          <dgm:bulletEnabled val="1"/>
        </dgm:presLayoutVars>
      </dgm:prSet>
      <dgm:spPr/>
      <dgm:t>
        <a:bodyPr/>
        <a:lstStyle/>
        <a:p>
          <a:endParaRPr lang="en-US"/>
        </a:p>
      </dgm:t>
    </dgm:pt>
  </dgm:ptLst>
  <dgm:cxnLst>
    <dgm:cxn modelId="{F31D9670-01E3-42E1-8C84-A29488A72F47}" type="presOf" srcId="{B6F690CE-0F78-483F-A247-DA47EA540880}" destId="{0B096867-E25C-40D7-9617-3A7D8759FE08}" srcOrd="0" destOrd="0" presId="urn:microsoft.com/office/officeart/2005/8/layout/pyramid1"/>
    <dgm:cxn modelId="{3D2161E4-4E96-4F56-959F-111C26B2BFD4}" type="presOf" srcId="{7A63E6DE-EFC6-480B-800A-E895A02E7945}" destId="{45E26523-50FE-4B4F-BB51-8E193297E070}" srcOrd="1" destOrd="0" presId="urn:microsoft.com/office/officeart/2005/8/layout/pyramid1"/>
    <dgm:cxn modelId="{E4B87DA8-6C4B-442A-8FAC-B06A2AAB86C4}" type="presOf" srcId="{9B264061-E7C1-41B6-8AFE-653125A041F4}" destId="{FC570383-1BBE-4549-8CFB-95A631268785}" srcOrd="0" destOrd="0" presId="urn:microsoft.com/office/officeart/2005/8/layout/pyramid1"/>
    <dgm:cxn modelId="{96D20497-85C9-4578-944F-424D62A31669}" srcId="{B6C55690-479B-4177-9532-609199DF4CC6}" destId="{B6F690CE-0F78-483F-A247-DA47EA540880}" srcOrd="0" destOrd="0" parTransId="{673039AD-189D-4A2B-927D-CFAB6ECF4D09}" sibTransId="{39FC30F3-E97F-4B14-B540-FE37EE4F483E}"/>
    <dgm:cxn modelId="{367CF877-3EE8-461A-931C-394CF747A8D9}" type="presOf" srcId="{9B264061-E7C1-41B6-8AFE-653125A041F4}" destId="{61B69E73-24DB-443E-8294-A5E8479074BD}" srcOrd="1" destOrd="0" presId="urn:microsoft.com/office/officeart/2005/8/layout/pyramid1"/>
    <dgm:cxn modelId="{A9931545-78F6-4A47-A01F-CEEC1892C6A6}" srcId="{B6C55690-479B-4177-9532-609199DF4CC6}" destId="{9B264061-E7C1-41B6-8AFE-653125A041F4}" srcOrd="1" destOrd="0" parTransId="{7FBE054C-18CB-495E-ACBF-4DA99A95E836}" sibTransId="{BEFB3840-EECD-4335-A6C1-FD2812D6D1CC}"/>
    <dgm:cxn modelId="{1F8E30DA-6AA3-4BA3-B92B-AEAF5293AEE0}" type="presOf" srcId="{B6F690CE-0F78-483F-A247-DA47EA540880}" destId="{86ED86AF-4E8F-4CF1-BB08-F3B3C0C44885}" srcOrd="1" destOrd="0" presId="urn:microsoft.com/office/officeart/2005/8/layout/pyramid1"/>
    <dgm:cxn modelId="{88E62635-D51C-4202-A06C-083DF805A2CC}" type="presOf" srcId="{B6C55690-479B-4177-9532-609199DF4CC6}" destId="{2A3FF8F8-F3D0-401E-BB7E-9F5418A82799}" srcOrd="0" destOrd="0" presId="urn:microsoft.com/office/officeart/2005/8/layout/pyramid1"/>
    <dgm:cxn modelId="{C6984F11-FE2D-4513-AD8A-6F7F91093722}" srcId="{B6C55690-479B-4177-9532-609199DF4CC6}" destId="{7A63E6DE-EFC6-480B-800A-E895A02E7945}" srcOrd="2" destOrd="0" parTransId="{06218EF9-3A66-49DB-8FF6-5BA7DE556FBF}" sibTransId="{3E032745-7080-42F6-A27D-84B2B4F9001A}"/>
    <dgm:cxn modelId="{3A3BA8E3-0972-4EB7-AE29-FEBC0D0FE3AA}" type="presOf" srcId="{7A63E6DE-EFC6-480B-800A-E895A02E7945}" destId="{156144E7-DC1E-41C5-9903-F09582C80C7C}" srcOrd="0" destOrd="0" presId="urn:microsoft.com/office/officeart/2005/8/layout/pyramid1"/>
    <dgm:cxn modelId="{1F33AEF9-8566-4BC4-8BF5-CE786006B8E5}" type="presParOf" srcId="{2A3FF8F8-F3D0-401E-BB7E-9F5418A82799}" destId="{3E51AA4D-A9C2-4D46-B53C-8F5178453F8F}" srcOrd="0" destOrd="0" presId="urn:microsoft.com/office/officeart/2005/8/layout/pyramid1"/>
    <dgm:cxn modelId="{A9225891-C934-4C8E-AF2C-93639CC6196F}" type="presParOf" srcId="{3E51AA4D-A9C2-4D46-B53C-8F5178453F8F}" destId="{0B096867-E25C-40D7-9617-3A7D8759FE08}" srcOrd="0" destOrd="0" presId="urn:microsoft.com/office/officeart/2005/8/layout/pyramid1"/>
    <dgm:cxn modelId="{2D874D80-912A-4CA8-996F-4EF66C675927}" type="presParOf" srcId="{3E51AA4D-A9C2-4D46-B53C-8F5178453F8F}" destId="{86ED86AF-4E8F-4CF1-BB08-F3B3C0C44885}" srcOrd="1" destOrd="0" presId="urn:microsoft.com/office/officeart/2005/8/layout/pyramid1"/>
    <dgm:cxn modelId="{D24894D2-818F-49A6-844E-3FDA681A2198}" type="presParOf" srcId="{2A3FF8F8-F3D0-401E-BB7E-9F5418A82799}" destId="{EF0CB5C4-7F86-4327-AC42-5B98D45DC22F}" srcOrd="1" destOrd="0" presId="urn:microsoft.com/office/officeart/2005/8/layout/pyramid1"/>
    <dgm:cxn modelId="{C26BE83F-1EB1-404E-85D8-972E53285E4C}" type="presParOf" srcId="{EF0CB5C4-7F86-4327-AC42-5B98D45DC22F}" destId="{FC570383-1BBE-4549-8CFB-95A631268785}" srcOrd="0" destOrd="0" presId="urn:microsoft.com/office/officeart/2005/8/layout/pyramid1"/>
    <dgm:cxn modelId="{7DDE1075-B867-4BB4-8162-F19B7B3E6F8D}" type="presParOf" srcId="{EF0CB5C4-7F86-4327-AC42-5B98D45DC22F}" destId="{61B69E73-24DB-443E-8294-A5E8479074BD}" srcOrd="1" destOrd="0" presId="urn:microsoft.com/office/officeart/2005/8/layout/pyramid1"/>
    <dgm:cxn modelId="{B05E3D41-0F03-4469-82EC-CF4989968F59}" type="presParOf" srcId="{2A3FF8F8-F3D0-401E-BB7E-9F5418A82799}" destId="{A0BA49EF-6788-4389-9B6F-B3628B76127D}" srcOrd="2" destOrd="0" presId="urn:microsoft.com/office/officeart/2005/8/layout/pyramid1"/>
    <dgm:cxn modelId="{731A11E7-E208-4F91-BD89-029215D9DBB3}" type="presParOf" srcId="{A0BA49EF-6788-4389-9B6F-B3628B76127D}" destId="{156144E7-DC1E-41C5-9903-F09582C80C7C}" srcOrd="0" destOrd="0" presId="urn:microsoft.com/office/officeart/2005/8/layout/pyramid1"/>
    <dgm:cxn modelId="{F74BA774-481A-4642-9A0E-FB0EF2098F6F}" type="presParOf" srcId="{A0BA49EF-6788-4389-9B6F-B3628B76127D}" destId="{45E26523-50FE-4B4F-BB51-8E193297E070}" srcOrd="1" destOrd="0" presId="urn:microsoft.com/office/officeart/2005/8/layout/pyramid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800D77-6B60-40EB-810E-DBABEF42D110}" type="doc">
      <dgm:prSet loTypeId="urn:microsoft.com/office/officeart/2005/8/layout/radial4" loCatId="relationship" qsTypeId="urn:microsoft.com/office/officeart/2005/8/quickstyle/simple4" qsCatId="simple" csTypeId="urn:microsoft.com/office/officeart/2005/8/colors/accent1_1" csCatId="accent1" phldr="1"/>
      <dgm:spPr/>
      <dgm:t>
        <a:bodyPr/>
        <a:lstStyle/>
        <a:p>
          <a:endParaRPr lang="en-US"/>
        </a:p>
      </dgm:t>
    </dgm:pt>
    <dgm:pt modelId="{2256301A-D940-4434-A444-47F0C18E980B}">
      <dgm:prSet phldrT="[Text]"/>
      <dgm:spPr/>
      <dgm:t>
        <a:bodyPr/>
        <a:lstStyle/>
        <a:p>
          <a:r>
            <a:rPr lang="en-US" b="1" dirty="0" smtClean="0"/>
            <a:t>ONLINE AUDIO</a:t>
          </a:r>
          <a:endParaRPr lang="en-US" b="1" dirty="0"/>
        </a:p>
      </dgm:t>
    </dgm:pt>
    <dgm:pt modelId="{7B532957-4A9F-4EE2-A49F-4472143A7476}" type="parTrans" cxnId="{FF191E80-A524-4324-9054-F6FAEE9B1D8F}">
      <dgm:prSet/>
      <dgm:spPr/>
      <dgm:t>
        <a:bodyPr/>
        <a:lstStyle/>
        <a:p>
          <a:endParaRPr lang="en-US"/>
        </a:p>
      </dgm:t>
    </dgm:pt>
    <dgm:pt modelId="{8044AABA-3108-4348-B5A7-AEBFFD0D2B19}" type="sibTrans" cxnId="{FF191E80-A524-4324-9054-F6FAEE9B1D8F}">
      <dgm:prSet/>
      <dgm:spPr/>
      <dgm:t>
        <a:bodyPr/>
        <a:lstStyle/>
        <a:p>
          <a:endParaRPr lang="en-US"/>
        </a:p>
      </dgm:t>
    </dgm:pt>
    <dgm:pt modelId="{E12C481A-1446-40D8-A7E6-209968D3734A}">
      <dgm:prSet phldrT="[Text]" custT="1"/>
      <dgm:spPr/>
      <dgm:t>
        <a:bodyPr/>
        <a:lstStyle/>
        <a:p>
          <a:endParaRPr lang="en-US" sz="1800" dirty="0"/>
        </a:p>
      </dgm:t>
    </dgm:pt>
    <dgm:pt modelId="{0ED9099C-BB05-41D3-8B6C-AE2C887CA4F7}" type="parTrans" cxnId="{C4989F0A-296B-4B45-A252-D3B2A619104E}">
      <dgm:prSet/>
      <dgm:spPr/>
      <dgm:t>
        <a:bodyPr/>
        <a:lstStyle/>
        <a:p>
          <a:endParaRPr lang="en-US"/>
        </a:p>
      </dgm:t>
    </dgm:pt>
    <dgm:pt modelId="{6F8C12A0-8B0A-4580-8A09-C5ED8A6D579C}" type="sibTrans" cxnId="{C4989F0A-296B-4B45-A252-D3B2A619104E}">
      <dgm:prSet/>
      <dgm:spPr/>
      <dgm:t>
        <a:bodyPr/>
        <a:lstStyle/>
        <a:p>
          <a:endParaRPr lang="en-US"/>
        </a:p>
      </dgm:t>
    </dgm:pt>
    <dgm:pt modelId="{8B572F65-977F-4620-BA1D-5E1BF2E82900}">
      <dgm:prSet phldrT="[Text]" custT="1"/>
      <dgm:spPr/>
      <dgm:t>
        <a:bodyPr/>
        <a:lstStyle/>
        <a:p>
          <a:endParaRPr lang="en-US" sz="1800" dirty="0"/>
        </a:p>
      </dgm:t>
    </dgm:pt>
    <dgm:pt modelId="{F6AAC98B-8AEC-485F-98F1-66907475216B}" type="parTrans" cxnId="{D5A8499D-4D51-456F-9B22-B245DE8F8EFD}">
      <dgm:prSet/>
      <dgm:spPr/>
      <dgm:t>
        <a:bodyPr/>
        <a:lstStyle/>
        <a:p>
          <a:endParaRPr lang="en-US"/>
        </a:p>
      </dgm:t>
    </dgm:pt>
    <dgm:pt modelId="{A4112D91-7AA5-421E-AABB-BEB34DCA9BDB}" type="sibTrans" cxnId="{D5A8499D-4D51-456F-9B22-B245DE8F8EFD}">
      <dgm:prSet/>
      <dgm:spPr/>
      <dgm:t>
        <a:bodyPr/>
        <a:lstStyle/>
        <a:p>
          <a:endParaRPr lang="en-US"/>
        </a:p>
      </dgm:t>
    </dgm:pt>
    <dgm:pt modelId="{6E0F02E9-F936-4C87-A3DC-98F034818963}">
      <dgm:prSet phldrT="[Text]" custT="1"/>
      <dgm:spPr/>
      <dgm:t>
        <a:bodyPr/>
        <a:lstStyle/>
        <a:p>
          <a:endParaRPr lang="en-US" sz="1800" dirty="0"/>
        </a:p>
      </dgm:t>
    </dgm:pt>
    <dgm:pt modelId="{672CB97E-2939-49EC-AA2B-2FAF2849C622}" type="parTrans" cxnId="{4EE6F547-C02E-4D2D-B1DB-07D51AAC8213}">
      <dgm:prSet/>
      <dgm:spPr/>
      <dgm:t>
        <a:bodyPr/>
        <a:lstStyle/>
        <a:p>
          <a:endParaRPr lang="en-US"/>
        </a:p>
      </dgm:t>
    </dgm:pt>
    <dgm:pt modelId="{53E12C4D-618D-44CC-9802-4C09FC6DA006}" type="sibTrans" cxnId="{4EE6F547-C02E-4D2D-B1DB-07D51AAC8213}">
      <dgm:prSet/>
      <dgm:spPr/>
      <dgm:t>
        <a:bodyPr/>
        <a:lstStyle/>
        <a:p>
          <a:endParaRPr lang="en-US"/>
        </a:p>
      </dgm:t>
    </dgm:pt>
    <dgm:pt modelId="{7C5519B9-1AEB-4004-B7C3-C1311AF74CDE}">
      <dgm:prSet phldrT="[Text]" custT="1"/>
      <dgm:spPr/>
      <dgm:t>
        <a:bodyPr/>
        <a:lstStyle/>
        <a:p>
          <a:endParaRPr lang="en-US" sz="1800" dirty="0"/>
        </a:p>
      </dgm:t>
    </dgm:pt>
    <dgm:pt modelId="{1E9DDC47-6197-498E-A131-3C3AD4877D5C}" type="parTrans" cxnId="{6584161A-EC59-49EE-843A-D25B5BA882D8}">
      <dgm:prSet/>
      <dgm:spPr/>
      <dgm:t>
        <a:bodyPr/>
        <a:lstStyle/>
        <a:p>
          <a:endParaRPr lang="en-US"/>
        </a:p>
      </dgm:t>
    </dgm:pt>
    <dgm:pt modelId="{AB470657-618C-4DD4-B285-81AB92B7E379}" type="sibTrans" cxnId="{6584161A-EC59-49EE-843A-D25B5BA882D8}">
      <dgm:prSet/>
      <dgm:spPr/>
      <dgm:t>
        <a:bodyPr/>
        <a:lstStyle/>
        <a:p>
          <a:endParaRPr lang="en-US"/>
        </a:p>
      </dgm:t>
    </dgm:pt>
    <dgm:pt modelId="{02B32C2C-15F6-419B-B653-622C5E102AF0}">
      <dgm:prSet phldrT="[Text]" custT="1"/>
      <dgm:spPr/>
      <dgm:t>
        <a:bodyPr/>
        <a:lstStyle/>
        <a:p>
          <a:endParaRPr lang="en-US" sz="1800" dirty="0"/>
        </a:p>
      </dgm:t>
    </dgm:pt>
    <dgm:pt modelId="{8FFF6F5D-8A90-4852-83E9-7A1C4C70F557}" type="parTrans" cxnId="{EB23296A-DBEF-4B48-90CF-0D5F6E5E2297}">
      <dgm:prSet/>
      <dgm:spPr/>
      <dgm:t>
        <a:bodyPr/>
        <a:lstStyle/>
        <a:p>
          <a:endParaRPr lang="en-US"/>
        </a:p>
      </dgm:t>
    </dgm:pt>
    <dgm:pt modelId="{8480E017-2368-4D39-9831-FDF0F49266BE}" type="sibTrans" cxnId="{EB23296A-DBEF-4B48-90CF-0D5F6E5E2297}">
      <dgm:prSet/>
      <dgm:spPr/>
      <dgm:t>
        <a:bodyPr/>
        <a:lstStyle/>
        <a:p>
          <a:endParaRPr lang="en-US"/>
        </a:p>
      </dgm:t>
    </dgm:pt>
    <dgm:pt modelId="{8AFCB339-51C9-478B-9ECF-6045D362B42D}">
      <dgm:prSet phldrT="[Text]" custT="1"/>
      <dgm:spPr/>
      <dgm:t>
        <a:bodyPr/>
        <a:lstStyle/>
        <a:p>
          <a:endParaRPr lang="en-US" sz="1800" dirty="0"/>
        </a:p>
      </dgm:t>
    </dgm:pt>
    <dgm:pt modelId="{5611C2A9-717A-4CBA-9C8F-B980ACDA0FDF}" type="parTrans" cxnId="{3CCDB14B-4348-4F2F-AC49-975ABDC65FD9}">
      <dgm:prSet/>
      <dgm:spPr/>
      <dgm:t>
        <a:bodyPr/>
        <a:lstStyle/>
        <a:p>
          <a:endParaRPr lang="en-US"/>
        </a:p>
      </dgm:t>
    </dgm:pt>
    <dgm:pt modelId="{728DC4AF-351E-4D72-B98D-A1EC9E641C67}" type="sibTrans" cxnId="{3CCDB14B-4348-4F2F-AC49-975ABDC65FD9}">
      <dgm:prSet/>
      <dgm:spPr/>
      <dgm:t>
        <a:bodyPr/>
        <a:lstStyle/>
        <a:p>
          <a:endParaRPr lang="en-US"/>
        </a:p>
      </dgm:t>
    </dgm:pt>
    <dgm:pt modelId="{AA53A923-1D41-47E3-A69B-9A32D182E4C0}" type="pres">
      <dgm:prSet presAssocID="{C3800D77-6B60-40EB-810E-DBABEF42D110}" presName="cycle" presStyleCnt="0">
        <dgm:presLayoutVars>
          <dgm:chMax val="1"/>
          <dgm:dir/>
          <dgm:animLvl val="ctr"/>
          <dgm:resizeHandles val="exact"/>
        </dgm:presLayoutVars>
      </dgm:prSet>
      <dgm:spPr/>
      <dgm:t>
        <a:bodyPr/>
        <a:lstStyle/>
        <a:p>
          <a:endParaRPr lang="en-US"/>
        </a:p>
      </dgm:t>
    </dgm:pt>
    <dgm:pt modelId="{DB1B217E-E22B-44E0-A553-439B0AD59796}" type="pres">
      <dgm:prSet presAssocID="{2256301A-D940-4434-A444-47F0C18E980B}" presName="centerShape" presStyleLbl="node0" presStyleIdx="0" presStyleCnt="1"/>
      <dgm:spPr/>
      <dgm:t>
        <a:bodyPr/>
        <a:lstStyle/>
        <a:p>
          <a:endParaRPr lang="en-US"/>
        </a:p>
      </dgm:t>
    </dgm:pt>
    <dgm:pt modelId="{562745FE-E0B7-4A80-B026-DF20A2C61C4E}" type="pres">
      <dgm:prSet presAssocID="{0ED9099C-BB05-41D3-8B6C-AE2C887CA4F7}" presName="parTrans" presStyleLbl="bgSibTrans2D1" presStyleIdx="0" presStyleCnt="6"/>
      <dgm:spPr/>
      <dgm:t>
        <a:bodyPr/>
        <a:lstStyle/>
        <a:p>
          <a:endParaRPr lang="en-US"/>
        </a:p>
      </dgm:t>
    </dgm:pt>
    <dgm:pt modelId="{5CEAB977-5754-45D7-803F-AB0DFC4ED3BC}" type="pres">
      <dgm:prSet presAssocID="{E12C481A-1446-40D8-A7E6-209968D3734A}" presName="node" presStyleLbl="node1" presStyleIdx="0" presStyleCnt="6" custScaleX="107656" custScaleY="107656">
        <dgm:presLayoutVars>
          <dgm:bulletEnabled val="1"/>
        </dgm:presLayoutVars>
      </dgm:prSet>
      <dgm:spPr/>
      <dgm:t>
        <a:bodyPr/>
        <a:lstStyle/>
        <a:p>
          <a:endParaRPr lang="en-US"/>
        </a:p>
      </dgm:t>
    </dgm:pt>
    <dgm:pt modelId="{AD18E9C5-C42C-48E9-803B-5934B8C35998}" type="pres">
      <dgm:prSet presAssocID="{F6AAC98B-8AEC-485F-98F1-66907475216B}" presName="parTrans" presStyleLbl="bgSibTrans2D1" presStyleIdx="1" presStyleCnt="6"/>
      <dgm:spPr/>
      <dgm:t>
        <a:bodyPr/>
        <a:lstStyle/>
        <a:p>
          <a:endParaRPr lang="en-US"/>
        </a:p>
      </dgm:t>
    </dgm:pt>
    <dgm:pt modelId="{3AC25641-5667-4234-8E65-5E3CFAED460E}" type="pres">
      <dgm:prSet presAssocID="{8B572F65-977F-4620-BA1D-5E1BF2E82900}" presName="node" presStyleLbl="node1" presStyleIdx="1" presStyleCnt="6" custScaleX="107656" custScaleY="107656">
        <dgm:presLayoutVars>
          <dgm:bulletEnabled val="1"/>
        </dgm:presLayoutVars>
      </dgm:prSet>
      <dgm:spPr/>
      <dgm:t>
        <a:bodyPr/>
        <a:lstStyle/>
        <a:p>
          <a:endParaRPr lang="en-US"/>
        </a:p>
      </dgm:t>
    </dgm:pt>
    <dgm:pt modelId="{4B40062C-B887-4A3C-89B3-46905EF0A1FC}" type="pres">
      <dgm:prSet presAssocID="{672CB97E-2939-49EC-AA2B-2FAF2849C622}" presName="parTrans" presStyleLbl="bgSibTrans2D1" presStyleIdx="2" presStyleCnt="6"/>
      <dgm:spPr/>
      <dgm:t>
        <a:bodyPr/>
        <a:lstStyle/>
        <a:p>
          <a:endParaRPr lang="en-US"/>
        </a:p>
      </dgm:t>
    </dgm:pt>
    <dgm:pt modelId="{7AF186CA-7F35-4F7E-85DA-8D91290A7BBE}" type="pres">
      <dgm:prSet presAssocID="{6E0F02E9-F936-4C87-A3DC-98F034818963}" presName="node" presStyleLbl="node1" presStyleIdx="2" presStyleCnt="6" custScaleX="107656" custScaleY="107656" custRadScaleRad="99822" custRadScaleInc="1057">
        <dgm:presLayoutVars>
          <dgm:bulletEnabled val="1"/>
        </dgm:presLayoutVars>
      </dgm:prSet>
      <dgm:spPr/>
      <dgm:t>
        <a:bodyPr/>
        <a:lstStyle/>
        <a:p>
          <a:endParaRPr lang="en-US"/>
        </a:p>
      </dgm:t>
    </dgm:pt>
    <dgm:pt modelId="{B1394727-70AE-4859-B935-E6F3DD962F64}" type="pres">
      <dgm:prSet presAssocID="{1E9DDC47-6197-498E-A131-3C3AD4877D5C}" presName="parTrans" presStyleLbl="bgSibTrans2D1" presStyleIdx="3" presStyleCnt="6"/>
      <dgm:spPr/>
      <dgm:t>
        <a:bodyPr/>
        <a:lstStyle/>
        <a:p>
          <a:endParaRPr lang="en-US"/>
        </a:p>
      </dgm:t>
    </dgm:pt>
    <dgm:pt modelId="{8DC47B12-8138-439C-93FB-0B116EE32776}" type="pres">
      <dgm:prSet presAssocID="{7C5519B9-1AEB-4004-B7C3-C1311AF74CDE}" presName="node" presStyleLbl="node1" presStyleIdx="3" presStyleCnt="6" custScaleX="107656" custScaleY="107656">
        <dgm:presLayoutVars>
          <dgm:bulletEnabled val="1"/>
        </dgm:presLayoutVars>
      </dgm:prSet>
      <dgm:spPr/>
      <dgm:t>
        <a:bodyPr/>
        <a:lstStyle/>
        <a:p>
          <a:endParaRPr lang="en-US"/>
        </a:p>
      </dgm:t>
    </dgm:pt>
    <dgm:pt modelId="{52447C76-743F-4647-9A1A-DFC779E15D03}" type="pres">
      <dgm:prSet presAssocID="{8FFF6F5D-8A90-4852-83E9-7A1C4C70F557}" presName="parTrans" presStyleLbl="bgSibTrans2D1" presStyleIdx="4" presStyleCnt="6"/>
      <dgm:spPr/>
      <dgm:t>
        <a:bodyPr/>
        <a:lstStyle/>
        <a:p>
          <a:endParaRPr lang="en-US"/>
        </a:p>
      </dgm:t>
    </dgm:pt>
    <dgm:pt modelId="{94DF12BB-69C7-46FC-9DCC-2CA12086D1E4}" type="pres">
      <dgm:prSet presAssocID="{02B32C2C-15F6-419B-B653-622C5E102AF0}" presName="node" presStyleLbl="node1" presStyleIdx="4" presStyleCnt="6" custScaleX="107656" custScaleY="107656">
        <dgm:presLayoutVars>
          <dgm:bulletEnabled val="1"/>
        </dgm:presLayoutVars>
      </dgm:prSet>
      <dgm:spPr/>
      <dgm:t>
        <a:bodyPr/>
        <a:lstStyle/>
        <a:p>
          <a:endParaRPr lang="en-US"/>
        </a:p>
      </dgm:t>
    </dgm:pt>
    <dgm:pt modelId="{7118421D-4A79-4569-9917-8FCC368FDE14}" type="pres">
      <dgm:prSet presAssocID="{5611C2A9-717A-4CBA-9C8F-B980ACDA0FDF}" presName="parTrans" presStyleLbl="bgSibTrans2D1" presStyleIdx="5" presStyleCnt="6"/>
      <dgm:spPr/>
      <dgm:t>
        <a:bodyPr/>
        <a:lstStyle/>
        <a:p>
          <a:endParaRPr lang="en-US"/>
        </a:p>
      </dgm:t>
    </dgm:pt>
    <dgm:pt modelId="{45CD4466-4F7F-4405-9EFC-BFFC90754ABE}" type="pres">
      <dgm:prSet presAssocID="{8AFCB339-51C9-478B-9ECF-6045D362B42D}" presName="node" presStyleLbl="node1" presStyleIdx="5" presStyleCnt="6" custScaleX="107656" custScaleY="107656">
        <dgm:presLayoutVars>
          <dgm:bulletEnabled val="1"/>
        </dgm:presLayoutVars>
      </dgm:prSet>
      <dgm:spPr/>
      <dgm:t>
        <a:bodyPr/>
        <a:lstStyle/>
        <a:p>
          <a:endParaRPr lang="en-US"/>
        </a:p>
      </dgm:t>
    </dgm:pt>
  </dgm:ptLst>
  <dgm:cxnLst>
    <dgm:cxn modelId="{C0C6292F-AB7A-48E1-8FC9-A9CAA181397B}" type="presOf" srcId="{8B572F65-977F-4620-BA1D-5E1BF2E82900}" destId="{3AC25641-5667-4234-8E65-5E3CFAED460E}" srcOrd="0" destOrd="0" presId="urn:microsoft.com/office/officeart/2005/8/layout/radial4"/>
    <dgm:cxn modelId="{F41698D3-353A-498B-8C77-C1A53B9AED02}" type="presOf" srcId="{7C5519B9-1AEB-4004-B7C3-C1311AF74CDE}" destId="{8DC47B12-8138-439C-93FB-0B116EE32776}" srcOrd="0" destOrd="0" presId="urn:microsoft.com/office/officeart/2005/8/layout/radial4"/>
    <dgm:cxn modelId="{A5391BFC-197A-4F1E-B2BD-8E21368C122F}" type="presOf" srcId="{8FFF6F5D-8A90-4852-83E9-7A1C4C70F557}" destId="{52447C76-743F-4647-9A1A-DFC779E15D03}" srcOrd="0" destOrd="0" presId="urn:microsoft.com/office/officeart/2005/8/layout/radial4"/>
    <dgm:cxn modelId="{E63D454A-20D6-4830-86B7-8795043F7674}" type="presOf" srcId="{5611C2A9-717A-4CBA-9C8F-B980ACDA0FDF}" destId="{7118421D-4A79-4569-9917-8FCC368FDE14}" srcOrd="0" destOrd="0" presId="urn:microsoft.com/office/officeart/2005/8/layout/radial4"/>
    <dgm:cxn modelId="{1B487873-B8D3-492E-874E-8E22AF21B17D}" type="presOf" srcId="{F6AAC98B-8AEC-485F-98F1-66907475216B}" destId="{AD18E9C5-C42C-48E9-803B-5934B8C35998}" srcOrd="0" destOrd="0" presId="urn:microsoft.com/office/officeart/2005/8/layout/radial4"/>
    <dgm:cxn modelId="{C4989F0A-296B-4B45-A252-D3B2A619104E}" srcId="{2256301A-D940-4434-A444-47F0C18E980B}" destId="{E12C481A-1446-40D8-A7E6-209968D3734A}" srcOrd="0" destOrd="0" parTransId="{0ED9099C-BB05-41D3-8B6C-AE2C887CA4F7}" sibTransId="{6F8C12A0-8B0A-4580-8A09-C5ED8A6D579C}"/>
    <dgm:cxn modelId="{6C69FDB1-6A3F-4A4E-9A0B-06C65598F804}" type="presOf" srcId="{8AFCB339-51C9-478B-9ECF-6045D362B42D}" destId="{45CD4466-4F7F-4405-9EFC-BFFC90754ABE}" srcOrd="0" destOrd="0" presId="urn:microsoft.com/office/officeart/2005/8/layout/radial4"/>
    <dgm:cxn modelId="{6584161A-EC59-49EE-843A-D25B5BA882D8}" srcId="{2256301A-D940-4434-A444-47F0C18E980B}" destId="{7C5519B9-1AEB-4004-B7C3-C1311AF74CDE}" srcOrd="3" destOrd="0" parTransId="{1E9DDC47-6197-498E-A131-3C3AD4877D5C}" sibTransId="{AB470657-618C-4DD4-B285-81AB92B7E379}"/>
    <dgm:cxn modelId="{F1056232-221C-438C-BBCE-73E1E1DB1223}" type="presOf" srcId="{02B32C2C-15F6-419B-B653-622C5E102AF0}" destId="{94DF12BB-69C7-46FC-9DCC-2CA12086D1E4}" srcOrd="0" destOrd="0" presId="urn:microsoft.com/office/officeart/2005/8/layout/radial4"/>
    <dgm:cxn modelId="{3CCDB14B-4348-4F2F-AC49-975ABDC65FD9}" srcId="{2256301A-D940-4434-A444-47F0C18E980B}" destId="{8AFCB339-51C9-478B-9ECF-6045D362B42D}" srcOrd="5" destOrd="0" parTransId="{5611C2A9-717A-4CBA-9C8F-B980ACDA0FDF}" sibTransId="{728DC4AF-351E-4D72-B98D-A1EC9E641C67}"/>
    <dgm:cxn modelId="{B8BA19F2-8F3D-4C95-A704-37A4C98C5E07}" type="presOf" srcId="{1E9DDC47-6197-498E-A131-3C3AD4877D5C}" destId="{B1394727-70AE-4859-B935-E6F3DD962F64}" srcOrd="0" destOrd="0" presId="urn:microsoft.com/office/officeart/2005/8/layout/radial4"/>
    <dgm:cxn modelId="{D5A8499D-4D51-456F-9B22-B245DE8F8EFD}" srcId="{2256301A-D940-4434-A444-47F0C18E980B}" destId="{8B572F65-977F-4620-BA1D-5E1BF2E82900}" srcOrd="1" destOrd="0" parTransId="{F6AAC98B-8AEC-485F-98F1-66907475216B}" sibTransId="{A4112D91-7AA5-421E-AABB-BEB34DCA9BDB}"/>
    <dgm:cxn modelId="{08385B43-21AB-47E0-97F4-C0F452EF7111}" type="presOf" srcId="{6E0F02E9-F936-4C87-A3DC-98F034818963}" destId="{7AF186CA-7F35-4F7E-85DA-8D91290A7BBE}" srcOrd="0" destOrd="0" presId="urn:microsoft.com/office/officeart/2005/8/layout/radial4"/>
    <dgm:cxn modelId="{22ED3253-D2EB-4565-B8B5-7507F6128F98}" type="presOf" srcId="{E12C481A-1446-40D8-A7E6-209968D3734A}" destId="{5CEAB977-5754-45D7-803F-AB0DFC4ED3BC}" srcOrd="0" destOrd="0" presId="urn:microsoft.com/office/officeart/2005/8/layout/radial4"/>
    <dgm:cxn modelId="{F8CE3447-EE92-4BAC-9649-292FCA0C5938}" type="presOf" srcId="{0ED9099C-BB05-41D3-8B6C-AE2C887CA4F7}" destId="{562745FE-E0B7-4A80-B026-DF20A2C61C4E}" srcOrd="0" destOrd="0" presId="urn:microsoft.com/office/officeart/2005/8/layout/radial4"/>
    <dgm:cxn modelId="{EB23296A-DBEF-4B48-90CF-0D5F6E5E2297}" srcId="{2256301A-D940-4434-A444-47F0C18E980B}" destId="{02B32C2C-15F6-419B-B653-622C5E102AF0}" srcOrd="4" destOrd="0" parTransId="{8FFF6F5D-8A90-4852-83E9-7A1C4C70F557}" sibTransId="{8480E017-2368-4D39-9831-FDF0F49266BE}"/>
    <dgm:cxn modelId="{F1F2E286-17B5-41A6-AE51-C3767A504807}" type="presOf" srcId="{2256301A-D940-4434-A444-47F0C18E980B}" destId="{DB1B217E-E22B-44E0-A553-439B0AD59796}" srcOrd="0" destOrd="0" presId="urn:microsoft.com/office/officeart/2005/8/layout/radial4"/>
    <dgm:cxn modelId="{A657BD1B-6FD2-44E4-912E-90A496CD42E2}" type="presOf" srcId="{C3800D77-6B60-40EB-810E-DBABEF42D110}" destId="{AA53A923-1D41-47E3-A69B-9A32D182E4C0}" srcOrd="0" destOrd="0" presId="urn:microsoft.com/office/officeart/2005/8/layout/radial4"/>
    <dgm:cxn modelId="{630936CE-A0BA-40EA-A403-75AA56764CF3}" type="presOf" srcId="{672CB97E-2939-49EC-AA2B-2FAF2849C622}" destId="{4B40062C-B887-4A3C-89B3-46905EF0A1FC}" srcOrd="0" destOrd="0" presId="urn:microsoft.com/office/officeart/2005/8/layout/radial4"/>
    <dgm:cxn modelId="{4EE6F547-C02E-4D2D-B1DB-07D51AAC8213}" srcId="{2256301A-D940-4434-A444-47F0C18E980B}" destId="{6E0F02E9-F936-4C87-A3DC-98F034818963}" srcOrd="2" destOrd="0" parTransId="{672CB97E-2939-49EC-AA2B-2FAF2849C622}" sibTransId="{53E12C4D-618D-44CC-9802-4C09FC6DA006}"/>
    <dgm:cxn modelId="{FF191E80-A524-4324-9054-F6FAEE9B1D8F}" srcId="{C3800D77-6B60-40EB-810E-DBABEF42D110}" destId="{2256301A-D940-4434-A444-47F0C18E980B}" srcOrd="0" destOrd="0" parTransId="{7B532957-4A9F-4EE2-A49F-4472143A7476}" sibTransId="{8044AABA-3108-4348-B5A7-AEBFFD0D2B19}"/>
    <dgm:cxn modelId="{72049247-695F-4DC5-BA15-16EE157A9C7E}" type="presParOf" srcId="{AA53A923-1D41-47E3-A69B-9A32D182E4C0}" destId="{DB1B217E-E22B-44E0-A553-439B0AD59796}" srcOrd="0" destOrd="0" presId="urn:microsoft.com/office/officeart/2005/8/layout/radial4"/>
    <dgm:cxn modelId="{096EEFB1-73B5-456C-B97E-65FE916CA4EA}" type="presParOf" srcId="{AA53A923-1D41-47E3-A69B-9A32D182E4C0}" destId="{562745FE-E0B7-4A80-B026-DF20A2C61C4E}" srcOrd="1" destOrd="0" presId="urn:microsoft.com/office/officeart/2005/8/layout/radial4"/>
    <dgm:cxn modelId="{59CF312F-1FC0-41C1-8AAA-23BCDA392CCC}" type="presParOf" srcId="{AA53A923-1D41-47E3-A69B-9A32D182E4C0}" destId="{5CEAB977-5754-45D7-803F-AB0DFC4ED3BC}" srcOrd="2" destOrd="0" presId="urn:microsoft.com/office/officeart/2005/8/layout/radial4"/>
    <dgm:cxn modelId="{B882DCAD-CFF8-4118-8124-8291AB51D04D}" type="presParOf" srcId="{AA53A923-1D41-47E3-A69B-9A32D182E4C0}" destId="{AD18E9C5-C42C-48E9-803B-5934B8C35998}" srcOrd="3" destOrd="0" presId="urn:microsoft.com/office/officeart/2005/8/layout/radial4"/>
    <dgm:cxn modelId="{C9CAD5A2-3515-4DFD-9FA1-67AC118AFD3D}" type="presParOf" srcId="{AA53A923-1D41-47E3-A69B-9A32D182E4C0}" destId="{3AC25641-5667-4234-8E65-5E3CFAED460E}" srcOrd="4" destOrd="0" presId="urn:microsoft.com/office/officeart/2005/8/layout/radial4"/>
    <dgm:cxn modelId="{9C3655A6-FF91-4EF2-85B0-77AD229BBF71}" type="presParOf" srcId="{AA53A923-1D41-47E3-A69B-9A32D182E4C0}" destId="{4B40062C-B887-4A3C-89B3-46905EF0A1FC}" srcOrd="5" destOrd="0" presId="urn:microsoft.com/office/officeart/2005/8/layout/radial4"/>
    <dgm:cxn modelId="{5E1F18CB-5A49-47D7-A04B-A300E5A291D6}" type="presParOf" srcId="{AA53A923-1D41-47E3-A69B-9A32D182E4C0}" destId="{7AF186CA-7F35-4F7E-85DA-8D91290A7BBE}" srcOrd="6" destOrd="0" presId="urn:microsoft.com/office/officeart/2005/8/layout/radial4"/>
    <dgm:cxn modelId="{D395DB12-FAE5-40E1-9A52-43213206826A}" type="presParOf" srcId="{AA53A923-1D41-47E3-A69B-9A32D182E4C0}" destId="{B1394727-70AE-4859-B935-E6F3DD962F64}" srcOrd="7" destOrd="0" presId="urn:microsoft.com/office/officeart/2005/8/layout/radial4"/>
    <dgm:cxn modelId="{B671A11D-A193-432A-B61D-49E99469635E}" type="presParOf" srcId="{AA53A923-1D41-47E3-A69B-9A32D182E4C0}" destId="{8DC47B12-8138-439C-93FB-0B116EE32776}" srcOrd="8" destOrd="0" presId="urn:microsoft.com/office/officeart/2005/8/layout/radial4"/>
    <dgm:cxn modelId="{42969090-CB51-4376-97DC-3C2F206C1FDA}" type="presParOf" srcId="{AA53A923-1D41-47E3-A69B-9A32D182E4C0}" destId="{52447C76-743F-4647-9A1A-DFC779E15D03}" srcOrd="9" destOrd="0" presId="urn:microsoft.com/office/officeart/2005/8/layout/radial4"/>
    <dgm:cxn modelId="{929EE122-96EC-46C1-B3E3-5BCAAE47C105}" type="presParOf" srcId="{AA53A923-1D41-47E3-A69B-9A32D182E4C0}" destId="{94DF12BB-69C7-46FC-9DCC-2CA12086D1E4}" srcOrd="10" destOrd="0" presId="urn:microsoft.com/office/officeart/2005/8/layout/radial4"/>
    <dgm:cxn modelId="{DC58339F-CDD4-4397-A9C5-8313F483FD57}" type="presParOf" srcId="{AA53A923-1D41-47E3-A69B-9A32D182E4C0}" destId="{7118421D-4A79-4569-9917-8FCC368FDE14}" srcOrd="11" destOrd="0" presId="urn:microsoft.com/office/officeart/2005/8/layout/radial4"/>
    <dgm:cxn modelId="{345E822B-802E-4596-8D02-28B780A674D1}" type="presParOf" srcId="{AA53A923-1D41-47E3-A69B-9A32D182E4C0}" destId="{45CD4466-4F7F-4405-9EFC-BFFC90754ABE}" srcOrd="12" destOrd="0" presId="urn:microsoft.com/office/officeart/2005/8/layout/radial4"/>
  </dgm:cxnLst>
  <dgm:bg/>
  <dgm:whole/>
  <dgm:extLst>
    <a:ext uri="{C62137D5-CB1D-491B-B009-E17868A290BF}">
      <dgm14:recolorImg xmlns:dgm14="http://schemas.microsoft.com/office/drawing/2010/diagram" xmlns:a="http://schemas.openxmlformats.org/drawingml/2006/main" xmlns:dgm="http://schemas.openxmlformats.org/drawingml/2006/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4057049" cy="353369"/>
          </a:xfrm>
          <a:prstGeom prst="rect">
            <a:avLst/>
          </a:prstGeom>
        </p:spPr>
        <p:txBody>
          <a:bodyPr vert="horz" lIns="92344" tIns="46173" rIns="92344" bIns="46173" rtlCol="0"/>
          <a:lstStyle>
            <a:lvl1pPr algn="l">
              <a:defRPr sz="1200"/>
            </a:lvl1pPr>
          </a:lstStyle>
          <a:p>
            <a:endParaRPr lang="en-US"/>
          </a:p>
        </p:txBody>
      </p:sp>
      <p:sp>
        <p:nvSpPr>
          <p:cNvPr id="3" name="Date Placeholder 2"/>
          <p:cNvSpPr>
            <a:spLocks noGrp="1"/>
          </p:cNvSpPr>
          <p:nvPr>
            <p:ph type="dt" sz="quarter" idx="1"/>
          </p:nvPr>
        </p:nvSpPr>
        <p:spPr>
          <a:xfrm>
            <a:off x="5303908" y="3"/>
            <a:ext cx="4057049" cy="353369"/>
          </a:xfrm>
          <a:prstGeom prst="rect">
            <a:avLst/>
          </a:prstGeom>
        </p:spPr>
        <p:txBody>
          <a:bodyPr vert="horz" lIns="92344" tIns="46173" rIns="92344" bIns="46173" rtlCol="0"/>
          <a:lstStyle>
            <a:lvl1pPr algn="r">
              <a:defRPr sz="1200"/>
            </a:lvl1pPr>
          </a:lstStyle>
          <a:p>
            <a:fld id="{7640BB72-CD71-4AEC-8B27-B458402414E4}" type="datetimeFigureOut">
              <a:rPr lang="en-US" smtClean="0"/>
              <a:pPr/>
              <a:t>10/18/11</a:t>
            </a:fld>
            <a:endParaRPr lang="en-US"/>
          </a:p>
        </p:txBody>
      </p:sp>
      <p:sp>
        <p:nvSpPr>
          <p:cNvPr id="4" name="Footer Placeholder 3"/>
          <p:cNvSpPr>
            <a:spLocks noGrp="1"/>
          </p:cNvSpPr>
          <p:nvPr>
            <p:ph type="ftr" sz="quarter" idx="2"/>
          </p:nvPr>
        </p:nvSpPr>
        <p:spPr>
          <a:xfrm>
            <a:off x="6" y="6722498"/>
            <a:ext cx="4057049" cy="353369"/>
          </a:xfrm>
          <a:prstGeom prst="rect">
            <a:avLst/>
          </a:prstGeom>
        </p:spPr>
        <p:txBody>
          <a:bodyPr vert="horz" lIns="92344" tIns="46173" rIns="92344" bIns="46173" rtlCol="0" anchor="b"/>
          <a:lstStyle>
            <a:lvl1pPr algn="l">
              <a:defRPr sz="1200"/>
            </a:lvl1pPr>
          </a:lstStyle>
          <a:p>
            <a:endParaRPr lang="en-US"/>
          </a:p>
        </p:txBody>
      </p:sp>
      <p:sp>
        <p:nvSpPr>
          <p:cNvPr id="5" name="Slide Number Placeholder 4"/>
          <p:cNvSpPr>
            <a:spLocks noGrp="1"/>
          </p:cNvSpPr>
          <p:nvPr>
            <p:ph type="sldNum" sz="quarter" idx="3"/>
          </p:nvPr>
        </p:nvSpPr>
        <p:spPr>
          <a:xfrm>
            <a:off x="5303908" y="6722498"/>
            <a:ext cx="4057049" cy="353369"/>
          </a:xfrm>
          <a:prstGeom prst="rect">
            <a:avLst/>
          </a:prstGeom>
        </p:spPr>
        <p:txBody>
          <a:bodyPr vert="horz" lIns="92344" tIns="46173" rIns="92344" bIns="46173" rtlCol="0" anchor="b"/>
          <a:lstStyle>
            <a:lvl1pPr algn="r">
              <a:defRPr sz="1200"/>
            </a:lvl1pPr>
          </a:lstStyle>
          <a:p>
            <a:fld id="{A0CA08A4-BBE9-48B1-BFE1-1FAAEC16485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880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2"/>
            <a:ext cx="4057049" cy="354579"/>
          </a:xfrm>
          <a:prstGeom prst="rect">
            <a:avLst/>
          </a:prstGeom>
          <a:noFill/>
          <a:ln w="9525">
            <a:noFill/>
            <a:miter lim="800000"/>
            <a:headEnd/>
            <a:tailEnd/>
          </a:ln>
          <a:effectLst/>
        </p:spPr>
        <p:txBody>
          <a:bodyPr vert="horz" wrap="square" lIns="93781" tIns="46890" rIns="93781" bIns="46890" numCol="1" anchor="t" anchorCtr="0" compatLnSpc="1">
            <a:prstTxWarp prst="textNoShape">
              <a:avLst/>
            </a:prstTxWarp>
          </a:bodyPr>
          <a:lstStyle>
            <a:lvl1pPr defTabSz="937707">
              <a:defRPr sz="1200"/>
            </a:lvl1pPr>
          </a:lstStyle>
          <a:p>
            <a:endParaRPr lang="en-US" dirty="0"/>
          </a:p>
        </p:txBody>
      </p:sp>
      <p:sp>
        <p:nvSpPr>
          <p:cNvPr id="5123" name="Rectangle 3"/>
          <p:cNvSpPr>
            <a:spLocks noGrp="1" noChangeArrowheads="1"/>
          </p:cNvSpPr>
          <p:nvPr>
            <p:ph type="dt" idx="1"/>
          </p:nvPr>
        </p:nvSpPr>
        <p:spPr bwMode="auto">
          <a:xfrm>
            <a:off x="5306035" y="2"/>
            <a:ext cx="4057049" cy="354579"/>
          </a:xfrm>
          <a:prstGeom prst="rect">
            <a:avLst/>
          </a:prstGeom>
          <a:noFill/>
          <a:ln w="9525">
            <a:noFill/>
            <a:miter lim="800000"/>
            <a:headEnd/>
            <a:tailEnd/>
          </a:ln>
          <a:effectLst/>
        </p:spPr>
        <p:txBody>
          <a:bodyPr vert="horz" wrap="square" lIns="93781" tIns="46890" rIns="93781" bIns="46890" numCol="1" anchor="t" anchorCtr="0" compatLnSpc="1">
            <a:prstTxWarp prst="textNoShape">
              <a:avLst/>
            </a:prstTxWarp>
          </a:bodyPr>
          <a:lstStyle>
            <a:lvl1pPr algn="r" defTabSz="937707">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2913063" y="533400"/>
            <a:ext cx="3538537" cy="265271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1246863" y="3361859"/>
            <a:ext cx="6869371" cy="3183959"/>
          </a:xfrm>
          <a:prstGeom prst="rect">
            <a:avLst/>
          </a:prstGeom>
          <a:noFill/>
          <a:ln w="9525">
            <a:noFill/>
            <a:miter lim="800000"/>
            <a:headEnd/>
            <a:tailEnd/>
          </a:ln>
          <a:effectLst/>
        </p:spPr>
        <p:txBody>
          <a:bodyPr vert="horz" wrap="square" lIns="93781" tIns="46890" rIns="93781" bIns="468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6" y="6722501"/>
            <a:ext cx="4057049" cy="354579"/>
          </a:xfrm>
          <a:prstGeom prst="rect">
            <a:avLst/>
          </a:prstGeom>
          <a:noFill/>
          <a:ln w="9525">
            <a:noFill/>
            <a:miter lim="800000"/>
            <a:headEnd/>
            <a:tailEnd/>
          </a:ln>
          <a:effectLst/>
        </p:spPr>
        <p:txBody>
          <a:bodyPr vert="horz" wrap="square" lIns="93781" tIns="46890" rIns="93781" bIns="46890" numCol="1" anchor="b" anchorCtr="0" compatLnSpc="1">
            <a:prstTxWarp prst="textNoShape">
              <a:avLst/>
            </a:prstTxWarp>
          </a:bodyPr>
          <a:lstStyle>
            <a:lvl1pPr defTabSz="937707">
              <a:defRPr sz="1200"/>
            </a:lvl1pPr>
          </a:lstStyle>
          <a:p>
            <a:endParaRPr lang="en-US" dirty="0"/>
          </a:p>
        </p:txBody>
      </p:sp>
      <p:sp>
        <p:nvSpPr>
          <p:cNvPr id="5127" name="Rectangle 7"/>
          <p:cNvSpPr>
            <a:spLocks noGrp="1" noChangeArrowheads="1"/>
          </p:cNvSpPr>
          <p:nvPr>
            <p:ph type="sldNum" sz="quarter" idx="5"/>
          </p:nvPr>
        </p:nvSpPr>
        <p:spPr bwMode="auto">
          <a:xfrm>
            <a:off x="5306035" y="6722501"/>
            <a:ext cx="4057049" cy="354579"/>
          </a:xfrm>
          <a:prstGeom prst="rect">
            <a:avLst/>
          </a:prstGeom>
          <a:noFill/>
          <a:ln w="9525">
            <a:noFill/>
            <a:miter lim="800000"/>
            <a:headEnd/>
            <a:tailEnd/>
          </a:ln>
          <a:effectLst/>
        </p:spPr>
        <p:txBody>
          <a:bodyPr vert="horz" wrap="square" lIns="93781" tIns="46890" rIns="93781" bIns="46890" numCol="1" anchor="b" anchorCtr="0" compatLnSpc="1">
            <a:prstTxWarp prst="textNoShape">
              <a:avLst/>
            </a:prstTxWarp>
          </a:bodyPr>
          <a:lstStyle>
            <a:lvl1pPr algn="r" defTabSz="937707">
              <a:defRPr sz="1200"/>
            </a:lvl1pPr>
          </a:lstStyle>
          <a:p>
            <a:fld id="{FF1BDB71-7804-484D-B21E-FDAE916E2C63}" type="slidenum">
              <a:rPr lang="en-US"/>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6412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4114" name="Rectangle 7"/>
          <p:cNvSpPr txBox="1">
            <a:spLocks noGrp="1" noChangeArrowheads="1"/>
          </p:cNvSpPr>
          <p:nvPr/>
        </p:nvSpPr>
        <p:spPr bwMode="auto">
          <a:xfrm>
            <a:off x="5307018" y="6723101"/>
            <a:ext cx="4053941" cy="352759"/>
          </a:xfrm>
          <a:prstGeom prst="rect">
            <a:avLst/>
          </a:prstGeom>
          <a:noFill/>
          <a:ln w="9525">
            <a:noFill/>
            <a:miter lim="800000"/>
            <a:headEnd/>
            <a:tailEnd/>
          </a:ln>
        </p:spPr>
        <p:txBody>
          <a:bodyPr lIns="91760" tIns="45881" rIns="91760" bIns="45881" anchor="b"/>
          <a:lstStyle/>
          <a:p>
            <a:pPr algn="r" defTabSz="918696"/>
            <a:fld id="{A58DAFBD-B442-4D52-83FD-876FF6981DF2}" type="slidenum">
              <a:rPr lang="en-US" sz="1100"/>
              <a:pPr algn="r" defTabSz="918696"/>
              <a:t>1</a:t>
            </a:fld>
            <a:endParaRPr lang="en-US" sz="1100" dirty="0"/>
          </a:p>
        </p:txBody>
      </p:sp>
      <p:sp>
        <p:nvSpPr>
          <p:cNvPr id="5594115" name="Rectangle 2"/>
          <p:cNvSpPr>
            <a:spLocks noGrp="1" noRot="1" noChangeAspect="1" noChangeArrowheads="1" noTextEdit="1"/>
          </p:cNvSpPr>
          <p:nvPr>
            <p:ph type="sldImg"/>
          </p:nvPr>
        </p:nvSpPr>
        <p:spPr>
          <a:ln/>
        </p:spPr>
      </p:sp>
      <p:sp>
        <p:nvSpPr>
          <p:cNvPr id="5594116" name="Rectangle 3"/>
          <p:cNvSpPr>
            <a:spLocks noGrp="1" noChangeArrowheads="1"/>
          </p:cNvSpPr>
          <p:nvPr>
            <p:ph type="body" idx="1"/>
          </p:nvPr>
        </p:nvSpPr>
        <p:spPr>
          <a:xfrm>
            <a:off x="937164" y="3360946"/>
            <a:ext cx="7501485" cy="3184561"/>
          </a:xfrm>
          <a:noFill/>
          <a:ln/>
        </p:spPr>
        <p:txBody>
          <a:bodyPr lIns="91760" tIns="45881" rIns="91760" bIns="45881"/>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2497"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BCD0A19B-8FA6-4D95-A296-623A8DE6F9AD}" type="slidenum">
              <a:rPr lang="en-US" sz="1200"/>
              <a:pPr algn="r" defTabSz="955508"/>
              <a:t>43</a:t>
            </a:fld>
            <a:endParaRPr lang="en-US" sz="1200"/>
          </a:p>
        </p:txBody>
      </p:sp>
      <p:sp>
        <p:nvSpPr>
          <p:cNvPr id="5482498" name="Rectangle 2"/>
          <p:cNvSpPr>
            <a:spLocks noGrp="1" noRot="1" noChangeAspect="1" noChangeArrowheads="1" noTextEdit="1"/>
          </p:cNvSpPr>
          <p:nvPr>
            <p:ph type="sldImg"/>
          </p:nvPr>
        </p:nvSpPr>
        <p:spPr>
          <a:xfrm>
            <a:off x="2916238" y="533400"/>
            <a:ext cx="3538537" cy="2654300"/>
          </a:xfrm>
          <a:ln/>
        </p:spPr>
      </p:sp>
      <p:sp>
        <p:nvSpPr>
          <p:cNvPr id="5482499"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2497"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BCD0A19B-8FA6-4D95-A296-623A8DE6F9AD}" type="slidenum">
              <a:rPr lang="en-US" sz="1200"/>
              <a:pPr algn="r" defTabSz="955508"/>
              <a:t>47</a:t>
            </a:fld>
            <a:endParaRPr lang="en-US" sz="1200"/>
          </a:p>
        </p:txBody>
      </p:sp>
      <p:sp>
        <p:nvSpPr>
          <p:cNvPr id="5482498" name="Rectangle 2"/>
          <p:cNvSpPr>
            <a:spLocks noGrp="1" noRot="1" noChangeAspect="1" noChangeArrowheads="1" noTextEdit="1"/>
          </p:cNvSpPr>
          <p:nvPr>
            <p:ph type="sldImg"/>
          </p:nvPr>
        </p:nvSpPr>
        <p:spPr>
          <a:xfrm>
            <a:off x="2916238" y="533400"/>
            <a:ext cx="3538537" cy="2654300"/>
          </a:xfrm>
          <a:ln/>
        </p:spPr>
      </p:sp>
      <p:sp>
        <p:nvSpPr>
          <p:cNvPr id="5482499"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FD042AE5-A09D-47D2-AEC0-86C063394A0A}" type="slidenum">
              <a:rPr lang="en-US" sz="1200"/>
              <a:pPr algn="r" defTabSz="955508"/>
              <a:t>51</a:t>
            </a:fld>
            <a:endParaRPr lang="en-US" sz="1200" dirty="0"/>
          </a:p>
        </p:txBody>
      </p:sp>
      <p:sp>
        <p:nvSpPr>
          <p:cNvPr id="52226" name="Rectangle 2"/>
          <p:cNvSpPr>
            <a:spLocks noGrp="1" noRot="1" noChangeAspect="1" noChangeArrowheads="1" noTextEdit="1"/>
          </p:cNvSpPr>
          <p:nvPr>
            <p:ph type="sldImg"/>
          </p:nvPr>
        </p:nvSpPr>
        <p:spPr>
          <a:xfrm>
            <a:off x="2916238" y="533400"/>
            <a:ext cx="3538537" cy="2654300"/>
          </a:xfrm>
          <a:ln/>
        </p:spPr>
      </p:sp>
      <p:sp>
        <p:nvSpPr>
          <p:cNvPr id="52227"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2497"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BCD0A19B-8FA6-4D95-A296-623A8DE6F9AD}" type="slidenum">
              <a:rPr lang="en-US" sz="1200"/>
              <a:pPr algn="r" defTabSz="955508"/>
              <a:t>53</a:t>
            </a:fld>
            <a:endParaRPr lang="en-US" sz="1200"/>
          </a:p>
        </p:txBody>
      </p:sp>
      <p:sp>
        <p:nvSpPr>
          <p:cNvPr id="5482498" name="Rectangle 2"/>
          <p:cNvSpPr>
            <a:spLocks noGrp="1" noRot="1" noChangeAspect="1" noChangeArrowheads="1" noTextEdit="1"/>
          </p:cNvSpPr>
          <p:nvPr>
            <p:ph type="sldImg"/>
          </p:nvPr>
        </p:nvSpPr>
        <p:spPr>
          <a:xfrm>
            <a:off x="2916238" y="533400"/>
            <a:ext cx="3538537" cy="2654300"/>
          </a:xfrm>
          <a:ln/>
        </p:spPr>
      </p:sp>
      <p:sp>
        <p:nvSpPr>
          <p:cNvPr id="5482499"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2497"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BCD0A19B-8FA6-4D95-A296-623A8DE6F9AD}" type="slidenum">
              <a:rPr lang="en-US" sz="1200"/>
              <a:pPr algn="r" defTabSz="955508"/>
              <a:t>59</a:t>
            </a:fld>
            <a:endParaRPr lang="en-US" sz="1200"/>
          </a:p>
        </p:txBody>
      </p:sp>
      <p:sp>
        <p:nvSpPr>
          <p:cNvPr id="5482498" name="Rectangle 2"/>
          <p:cNvSpPr>
            <a:spLocks noGrp="1" noRot="1" noChangeAspect="1" noChangeArrowheads="1" noTextEdit="1"/>
          </p:cNvSpPr>
          <p:nvPr>
            <p:ph type="sldImg"/>
          </p:nvPr>
        </p:nvSpPr>
        <p:spPr>
          <a:xfrm>
            <a:off x="2916238" y="533400"/>
            <a:ext cx="3538537" cy="2654300"/>
          </a:xfrm>
          <a:ln/>
        </p:spPr>
      </p:sp>
      <p:sp>
        <p:nvSpPr>
          <p:cNvPr id="5482499"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82497"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BCD0A19B-8FA6-4D95-A296-623A8DE6F9AD}" type="slidenum">
              <a:rPr lang="en-US" sz="1200"/>
              <a:pPr algn="r" defTabSz="955508"/>
              <a:t>64</a:t>
            </a:fld>
            <a:endParaRPr lang="en-US" sz="1200"/>
          </a:p>
        </p:txBody>
      </p:sp>
      <p:sp>
        <p:nvSpPr>
          <p:cNvPr id="5482498" name="Rectangle 2"/>
          <p:cNvSpPr>
            <a:spLocks noGrp="1" noRot="1" noChangeAspect="1" noChangeArrowheads="1" noTextEdit="1"/>
          </p:cNvSpPr>
          <p:nvPr>
            <p:ph type="sldImg"/>
          </p:nvPr>
        </p:nvSpPr>
        <p:spPr>
          <a:xfrm>
            <a:off x="2916238" y="533400"/>
            <a:ext cx="3538537" cy="2654300"/>
          </a:xfrm>
          <a:ln/>
        </p:spPr>
      </p:sp>
      <p:sp>
        <p:nvSpPr>
          <p:cNvPr id="5482499"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41"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AEDE6EC5-7826-4207-9786-ED350379B6A2}" type="slidenum">
              <a:rPr lang="en-US" sz="1200"/>
              <a:pPr algn="r" defTabSz="955508"/>
              <a:t>4</a:t>
            </a:fld>
            <a:endParaRPr lang="en-US" sz="1200"/>
          </a:p>
        </p:txBody>
      </p:sp>
      <p:sp>
        <p:nvSpPr>
          <p:cNvPr id="5539842" name="Rectangle 2"/>
          <p:cNvSpPr>
            <a:spLocks noGrp="1" noRot="1" noChangeAspect="1" noChangeArrowheads="1" noTextEdit="1"/>
          </p:cNvSpPr>
          <p:nvPr>
            <p:ph type="sldImg"/>
          </p:nvPr>
        </p:nvSpPr>
        <p:spPr>
          <a:xfrm>
            <a:off x="2916238" y="533400"/>
            <a:ext cx="3538537" cy="2654300"/>
          </a:xfrm>
          <a:ln/>
        </p:spPr>
      </p:sp>
      <p:sp>
        <p:nvSpPr>
          <p:cNvPr id="5539843"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FD042AE5-A09D-47D2-AEC0-86C063394A0A}" type="slidenum">
              <a:rPr lang="en-US" sz="1200"/>
              <a:pPr algn="r" defTabSz="955508"/>
              <a:t>10</a:t>
            </a:fld>
            <a:endParaRPr lang="en-US" sz="1200" dirty="0"/>
          </a:p>
        </p:txBody>
      </p:sp>
      <p:sp>
        <p:nvSpPr>
          <p:cNvPr id="52226" name="Rectangle 2"/>
          <p:cNvSpPr>
            <a:spLocks noGrp="1" noRot="1" noChangeAspect="1" noChangeArrowheads="1" noTextEdit="1"/>
          </p:cNvSpPr>
          <p:nvPr>
            <p:ph type="sldImg"/>
          </p:nvPr>
        </p:nvSpPr>
        <p:spPr>
          <a:xfrm>
            <a:off x="2916238" y="533400"/>
            <a:ext cx="3538537" cy="2654300"/>
          </a:xfrm>
          <a:ln/>
        </p:spPr>
      </p:sp>
      <p:sp>
        <p:nvSpPr>
          <p:cNvPr id="52227"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6D51D5-C8A5-4FFA-A8E4-AABF459881E8}"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FD042AE5-A09D-47D2-AEC0-86C063394A0A}" type="slidenum">
              <a:rPr lang="en-US" sz="1200"/>
              <a:pPr algn="r" defTabSz="955508"/>
              <a:t>23</a:t>
            </a:fld>
            <a:endParaRPr lang="en-US" sz="1200" dirty="0"/>
          </a:p>
        </p:txBody>
      </p:sp>
      <p:sp>
        <p:nvSpPr>
          <p:cNvPr id="52226" name="Rectangle 2"/>
          <p:cNvSpPr>
            <a:spLocks noGrp="1" noRot="1" noChangeAspect="1" noChangeArrowheads="1" noTextEdit="1"/>
          </p:cNvSpPr>
          <p:nvPr>
            <p:ph type="sldImg"/>
          </p:nvPr>
        </p:nvSpPr>
        <p:spPr>
          <a:xfrm>
            <a:off x="2916238" y="533400"/>
            <a:ext cx="3538537" cy="2654300"/>
          </a:xfrm>
          <a:ln/>
        </p:spPr>
      </p:sp>
      <p:sp>
        <p:nvSpPr>
          <p:cNvPr id="52227"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FD042AE5-A09D-47D2-AEC0-86C063394A0A}" type="slidenum">
              <a:rPr lang="en-US" sz="1200"/>
              <a:pPr algn="r" defTabSz="955508"/>
              <a:t>28</a:t>
            </a:fld>
            <a:endParaRPr lang="en-US" sz="1200" dirty="0"/>
          </a:p>
        </p:txBody>
      </p:sp>
      <p:sp>
        <p:nvSpPr>
          <p:cNvPr id="52226" name="Rectangle 2"/>
          <p:cNvSpPr>
            <a:spLocks noGrp="1" noRot="1" noChangeAspect="1" noChangeArrowheads="1" noTextEdit="1"/>
          </p:cNvSpPr>
          <p:nvPr>
            <p:ph type="sldImg"/>
          </p:nvPr>
        </p:nvSpPr>
        <p:spPr>
          <a:xfrm>
            <a:off x="2916238" y="533400"/>
            <a:ext cx="3538537" cy="2654300"/>
          </a:xfrm>
          <a:ln/>
        </p:spPr>
      </p:sp>
      <p:sp>
        <p:nvSpPr>
          <p:cNvPr id="52227"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5201"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4BBB371F-A020-40B9-AB25-2B04EC537354}" type="slidenum">
              <a:rPr lang="en-US" sz="1200"/>
              <a:pPr algn="r" defTabSz="955508"/>
              <a:t>35</a:t>
            </a:fld>
            <a:endParaRPr lang="en-US" sz="1200"/>
          </a:p>
        </p:txBody>
      </p:sp>
      <p:sp>
        <p:nvSpPr>
          <p:cNvPr id="5555202" name="Rectangle 2"/>
          <p:cNvSpPr>
            <a:spLocks noGrp="1" noRot="1" noChangeAspect="1" noChangeArrowheads="1" noTextEdit="1"/>
          </p:cNvSpPr>
          <p:nvPr>
            <p:ph type="sldImg"/>
          </p:nvPr>
        </p:nvSpPr>
        <p:spPr>
          <a:xfrm>
            <a:off x="2916238" y="533400"/>
            <a:ext cx="3538537" cy="2654300"/>
          </a:xfrm>
          <a:ln/>
        </p:spPr>
      </p:sp>
      <p:sp>
        <p:nvSpPr>
          <p:cNvPr id="5555203"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48033" name="Rectangle 7"/>
          <p:cNvSpPr txBox="1">
            <a:spLocks noGrp="1" noChangeArrowheads="1"/>
          </p:cNvSpPr>
          <p:nvPr/>
        </p:nvSpPr>
        <p:spPr bwMode="auto">
          <a:xfrm>
            <a:off x="5302779" y="6721885"/>
            <a:ext cx="4058181" cy="353976"/>
          </a:xfrm>
          <a:prstGeom prst="rect">
            <a:avLst/>
          </a:prstGeom>
          <a:noFill/>
          <a:ln w="9525">
            <a:noFill/>
            <a:miter lim="800000"/>
            <a:headEnd/>
            <a:tailEnd/>
          </a:ln>
        </p:spPr>
        <p:txBody>
          <a:bodyPr lIns="92624" tIns="46311" rIns="92624" bIns="46311" anchor="b"/>
          <a:lstStyle/>
          <a:p>
            <a:pPr algn="r" defTabSz="928362"/>
            <a:fld id="{522C7B33-CDC4-4062-917B-3C185D169549}" type="slidenum">
              <a:rPr lang="en-US" sz="1200"/>
              <a:pPr algn="r" defTabSz="928362"/>
              <a:t>40</a:t>
            </a:fld>
            <a:endParaRPr lang="en-US" sz="1200"/>
          </a:p>
        </p:txBody>
      </p:sp>
      <p:sp>
        <p:nvSpPr>
          <p:cNvPr id="5548034" name="Rectangle 2"/>
          <p:cNvSpPr>
            <a:spLocks noGrp="1" noRot="1" noChangeAspect="1" noChangeArrowheads="1" noTextEdit="1"/>
          </p:cNvSpPr>
          <p:nvPr>
            <p:ph type="sldImg"/>
          </p:nvPr>
        </p:nvSpPr>
        <p:spPr>
          <a:xfrm>
            <a:off x="2917825" y="533400"/>
            <a:ext cx="3536950" cy="2652713"/>
          </a:xfrm>
          <a:ln/>
        </p:spPr>
      </p:sp>
      <p:sp>
        <p:nvSpPr>
          <p:cNvPr id="5548035" name="Rectangle 3"/>
          <p:cNvSpPr>
            <a:spLocks noGrp="1" noChangeArrowheads="1"/>
          </p:cNvSpPr>
          <p:nvPr>
            <p:ph type="body" idx="1"/>
          </p:nvPr>
        </p:nvSpPr>
        <p:spPr>
          <a:xfrm>
            <a:off x="937155" y="3363374"/>
            <a:ext cx="7493005" cy="3180913"/>
          </a:xfrm>
          <a:noFill/>
          <a:ln/>
        </p:spPr>
        <p:txBody>
          <a:bodyPr lIns="92624" tIns="46311" rIns="92624" bIns="46311"/>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5302783" y="6721889"/>
            <a:ext cx="4058181" cy="353976"/>
          </a:xfrm>
          <a:prstGeom prst="rect">
            <a:avLst/>
          </a:prstGeom>
          <a:noFill/>
          <a:ln w="9525">
            <a:noFill/>
            <a:miter lim="800000"/>
            <a:headEnd/>
            <a:tailEnd/>
          </a:ln>
        </p:spPr>
        <p:txBody>
          <a:bodyPr lIns="95334" tIns="47667" rIns="95334" bIns="47667" anchor="b"/>
          <a:lstStyle/>
          <a:p>
            <a:pPr algn="r" defTabSz="955508"/>
            <a:fld id="{FD042AE5-A09D-47D2-AEC0-86C063394A0A}" type="slidenum">
              <a:rPr lang="en-US" sz="1200"/>
              <a:pPr algn="r" defTabSz="955508"/>
              <a:t>41</a:t>
            </a:fld>
            <a:endParaRPr lang="en-US" sz="1200" dirty="0"/>
          </a:p>
        </p:txBody>
      </p:sp>
      <p:sp>
        <p:nvSpPr>
          <p:cNvPr id="52226" name="Rectangle 2"/>
          <p:cNvSpPr>
            <a:spLocks noGrp="1" noRot="1" noChangeAspect="1" noChangeArrowheads="1" noTextEdit="1"/>
          </p:cNvSpPr>
          <p:nvPr>
            <p:ph type="sldImg"/>
          </p:nvPr>
        </p:nvSpPr>
        <p:spPr>
          <a:xfrm>
            <a:off x="2916238" y="533400"/>
            <a:ext cx="3538537" cy="2654300"/>
          </a:xfrm>
          <a:ln/>
        </p:spPr>
      </p:sp>
      <p:sp>
        <p:nvSpPr>
          <p:cNvPr id="52227" name="Rectangle 3"/>
          <p:cNvSpPr>
            <a:spLocks noGrp="1" noChangeArrowheads="1"/>
          </p:cNvSpPr>
          <p:nvPr>
            <p:ph type="body" idx="1"/>
          </p:nvPr>
        </p:nvSpPr>
        <p:spPr>
          <a:xfrm>
            <a:off x="937157" y="3362161"/>
            <a:ext cx="7495125" cy="3182129"/>
          </a:xfrm>
          <a:noFill/>
          <a:ln/>
        </p:spPr>
        <p:txBody>
          <a:bodyPr lIns="95334" tIns="47667" rIns="95334" bIns="47667"/>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103" name="Picture 7" descr="kptitle"/>
          <p:cNvPicPr>
            <a:picLocks noChangeAspect="1" noChangeArrowheads="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p:spPr>
      </p:pic>
      <p:sp>
        <p:nvSpPr>
          <p:cNvPr id="4098" name="Rectangle 2"/>
          <p:cNvSpPr>
            <a:spLocks noGrp="1" noChangeArrowheads="1"/>
          </p:cNvSpPr>
          <p:nvPr>
            <p:ph type="ctrTitle"/>
          </p:nvPr>
        </p:nvSpPr>
        <p:spPr>
          <a:xfrm>
            <a:off x="2336800" y="2819400"/>
            <a:ext cx="6807200" cy="990600"/>
          </a:xfrm>
        </p:spPr>
        <p:txBody>
          <a:bodyPr/>
          <a:lstStyle>
            <a:lvl1pPr>
              <a:defRPr sz="3200" b="1">
                <a:solidFill>
                  <a:schemeClr val="bg1"/>
                </a:solidFill>
              </a:defRPr>
            </a:lvl1pPr>
          </a:lstStyle>
          <a:p>
            <a:r>
              <a:rPr lang="en-US" dirty="0"/>
              <a:t>CLICK TO EDIT MASTER TITLE</a:t>
            </a:r>
          </a:p>
        </p:txBody>
      </p:sp>
      <p:sp>
        <p:nvSpPr>
          <p:cNvPr id="4099" name="Rectangle 3"/>
          <p:cNvSpPr>
            <a:spLocks noGrp="1" noChangeArrowheads="1"/>
          </p:cNvSpPr>
          <p:nvPr>
            <p:ph type="subTitle" idx="1"/>
          </p:nvPr>
        </p:nvSpPr>
        <p:spPr>
          <a:xfrm>
            <a:off x="2336800" y="3953164"/>
            <a:ext cx="6248400" cy="542636"/>
          </a:xfrm>
        </p:spPr>
        <p:txBody>
          <a:bodyPr/>
          <a:lstStyle>
            <a:lvl1pPr marL="0" indent="0">
              <a:defRPr sz="2400">
                <a:solidFill>
                  <a:schemeClr val="bg1"/>
                </a:solidFill>
              </a:defRPr>
            </a:lvl1pPr>
          </a:lstStyle>
          <a:p>
            <a:r>
              <a:rPr lang="en-US"/>
              <a:t>Click to Edit Master Subtitle Style</a:t>
            </a:r>
          </a:p>
        </p:txBody>
      </p:sp>
      <p:sp>
        <p:nvSpPr>
          <p:cNvPr id="5" name="TextBox 4"/>
          <p:cNvSpPr txBox="1"/>
          <p:nvPr userDrawn="1"/>
        </p:nvSpPr>
        <p:spPr>
          <a:xfrm>
            <a:off x="118928" y="6512123"/>
            <a:ext cx="5633273" cy="215444"/>
          </a:xfrm>
          <a:prstGeom prst="rect">
            <a:avLst/>
          </a:prstGeom>
          <a:solidFill>
            <a:schemeClr val="bg1"/>
          </a:solidFill>
        </p:spPr>
        <p:txBody>
          <a:bodyPr wrap="none" rtlCol="0">
            <a:spAutoFit/>
          </a:bodyPr>
          <a:lstStyle/>
          <a:p>
            <a:r>
              <a:rPr lang="en-US" sz="800" dirty="0" smtClean="0">
                <a:solidFill>
                  <a:schemeClr val="accent6"/>
                </a:solidFill>
                <a:latin typeface="+mn-lt"/>
              </a:rPr>
              <a:t>Copyright 2011. All rights reserved.                                                                                                                                      </a:t>
            </a:r>
            <a:endParaRPr lang="en-US" sz="800" dirty="0">
              <a:solidFill>
                <a:schemeClr val="accent6"/>
              </a:solidFill>
              <a:latin typeface="+mn-lt"/>
            </a:endParaRPr>
          </a:p>
        </p:txBody>
      </p:sp>
      <p:pic>
        <p:nvPicPr>
          <p:cNvPr id="7" name="Picture 6" descr="bac KPCB text.jpg"/>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0" y="0"/>
            <a:ext cx="971550" cy="108585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11" name="Content Placeholder 10"/>
          <p:cNvSpPr>
            <a:spLocks noGrp="1"/>
          </p:cNvSpPr>
          <p:nvPr>
            <p:ph sz="quarter" idx="10"/>
          </p:nvPr>
        </p:nvSpPr>
        <p:spPr>
          <a:xfrm>
            <a:off x="700088" y="1524000"/>
            <a:ext cx="7743825" cy="4133850"/>
          </a:xfrm>
        </p:spPr>
        <p:txBody>
          <a:bodyPr/>
          <a:lstStyle>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118928" y="6575921"/>
            <a:ext cx="6268063" cy="215444"/>
          </a:xfrm>
          <a:prstGeom prst="rect">
            <a:avLst/>
          </a:prstGeom>
          <a:solidFill>
            <a:schemeClr val="bg1"/>
          </a:solidFill>
        </p:spPr>
        <p:txBody>
          <a:bodyPr wrap="none" rtlCol="0">
            <a:spAutoFit/>
          </a:bodyPr>
          <a:lstStyle/>
          <a:p>
            <a:r>
              <a:rPr lang="en-US" sz="800" dirty="0" smtClean="0">
                <a:solidFill>
                  <a:schemeClr val="accent6"/>
                </a:solidFill>
                <a:latin typeface="+mn-lt"/>
              </a:rPr>
              <a:t>Copyright 2011. All rights reserved.                                                                                                                                                            </a:t>
            </a:r>
            <a:endParaRPr lang="en-US" sz="800" dirty="0">
              <a:solidFill>
                <a:schemeClr val="accent6"/>
              </a:solidFill>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91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91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2"/>
          <p:cNvSpPr>
            <a:spLocks noGrp="1" noChangeArrowheads="1"/>
          </p:cNvSpPr>
          <p:nvPr>
            <p:ph type="title"/>
          </p:nvPr>
        </p:nvSpPr>
        <p:spPr bwMode="auto">
          <a:xfrm>
            <a:off x="981075" y="26988"/>
            <a:ext cx="771525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524000"/>
            <a:ext cx="7772400" cy="4114800"/>
          </a:xfrm>
        </p:spPr>
        <p:txBody>
          <a:bodyPr/>
          <a:lstStyle/>
          <a:p>
            <a:endParaRPr lang="en-US" dirty="0"/>
          </a:p>
        </p:txBody>
      </p:sp>
      <p:sp>
        <p:nvSpPr>
          <p:cNvPr id="6" name="Rectangle 2"/>
          <p:cNvSpPr>
            <a:spLocks noGrp="1" noChangeArrowheads="1"/>
          </p:cNvSpPr>
          <p:nvPr>
            <p:ph type="title"/>
          </p:nvPr>
        </p:nvSpPr>
        <p:spPr bwMode="auto">
          <a:xfrm>
            <a:off x="981075" y="26988"/>
            <a:ext cx="771525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0" cstate="print">
            <a:lum/>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81075" y="26988"/>
            <a:ext cx="771525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Box 6"/>
          <p:cNvSpPr txBox="1"/>
          <p:nvPr/>
        </p:nvSpPr>
        <p:spPr>
          <a:xfrm>
            <a:off x="8802240" y="6611779"/>
            <a:ext cx="341760" cy="246221"/>
          </a:xfrm>
          <a:prstGeom prst="rect">
            <a:avLst/>
          </a:prstGeom>
          <a:noFill/>
        </p:spPr>
        <p:txBody>
          <a:bodyPr wrap="none" rtlCol="0">
            <a:spAutoFit/>
          </a:bodyPr>
          <a:lstStyle/>
          <a:p>
            <a:pPr algn="r"/>
            <a:fld id="{D7D19BEC-A040-4B52-8D10-7BAFDF8FD794}" type="slidenum">
              <a:rPr lang="en-US" sz="1000" smtClean="0">
                <a:solidFill>
                  <a:schemeClr val="accent6"/>
                </a:solidFill>
                <a:latin typeface="+mn-lt"/>
              </a:rPr>
              <a:pPr algn="r"/>
              <a:t>‹#›</a:t>
            </a:fld>
            <a:endParaRPr lang="en-US" sz="1000" dirty="0" err="1" smtClean="0">
              <a:solidFill>
                <a:schemeClr val="accent6"/>
              </a:solidFill>
              <a:latin typeface="+mn-lt"/>
            </a:endParaRPr>
          </a:p>
        </p:txBody>
      </p:sp>
      <p:sp>
        <p:nvSpPr>
          <p:cNvPr id="5" name="TextBox 4"/>
          <p:cNvSpPr txBox="1"/>
          <p:nvPr userDrawn="1"/>
        </p:nvSpPr>
        <p:spPr>
          <a:xfrm>
            <a:off x="118928" y="6575921"/>
            <a:ext cx="6268063" cy="215444"/>
          </a:xfrm>
          <a:prstGeom prst="rect">
            <a:avLst/>
          </a:prstGeom>
          <a:solidFill>
            <a:schemeClr val="bg1"/>
          </a:solidFill>
        </p:spPr>
        <p:txBody>
          <a:bodyPr wrap="none" rtlCol="0">
            <a:spAutoFit/>
          </a:bodyPr>
          <a:lstStyle/>
          <a:p>
            <a:r>
              <a:rPr lang="en-US" sz="800" dirty="0" smtClean="0">
                <a:solidFill>
                  <a:schemeClr val="accent6"/>
                </a:solidFill>
                <a:latin typeface="+mn-lt"/>
              </a:rPr>
              <a:t>Copyright 2011. All rights reserved.                                                                                                                                                            </a:t>
            </a:r>
            <a:endParaRPr lang="en-US" sz="800" dirty="0">
              <a:solidFill>
                <a:schemeClr val="accent6"/>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transition>
    <p:fade/>
  </p:transition>
  <p:hf hdr="0" ftr="0" dt="0"/>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p:titleStyle>
    <p:bodyStyle>
      <a:lvl1pPr marL="342900" indent="-342900" algn="l" rtl="0" fontAlgn="base">
        <a:spcBef>
          <a:spcPct val="20000"/>
        </a:spcBef>
        <a:spcAft>
          <a:spcPct val="0"/>
        </a:spcAft>
        <a:defRPr sz="3000">
          <a:solidFill>
            <a:srgbClr val="404040"/>
          </a:solidFill>
          <a:latin typeface="+mn-lt"/>
          <a:ea typeface="+mn-ea"/>
          <a:cs typeface="+mn-cs"/>
        </a:defRPr>
      </a:lvl1pPr>
      <a:lvl2pPr marL="625475" indent="-168275" algn="l" rtl="0" fontAlgn="base">
        <a:spcBef>
          <a:spcPct val="20000"/>
        </a:spcBef>
        <a:spcAft>
          <a:spcPct val="0"/>
        </a:spcAft>
        <a:buClr>
          <a:srgbClr val="E85100"/>
        </a:buClr>
        <a:buChar char="»"/>
        <a:defRPr sz="2000">
          <a:solidFill>
            <a:schemeClr val="bg2"/>
          </a:solidFill>
          <a:latin typeface="+mn-lt"/>
        </a:defRPr>
      </a:lvl2pPr>
      <a:lvl3pPr marL="1081088" indent="-166688" algn="l" rtl="0" fontAlgn="base">
        <a:spcBef>
          <a:spcPct val="20000"/>
        </a:spcBef>
        <a:spcAft>
          <a:spcPct val="0"/>
        </a:spcAft>
        <a:buClr>
          <a:srgbClr val="E85100"/>
        </a:buClr>
        <a:buChar char="»"/>
        <a:defRPr sz="2000">
          <a:solidFill>
            <a:schemeClr val="bg2"/>
          </a:solidFill>
          <a:latin typeface="+mn-lt"/>
        </a:defRPr>
      </a:lvl3pPr>
      <a:lvl4pPr marL="1547813" indent="-176213" algn="l" rtl="0" fontAlgn="base">
        <a:spcBef>
          <a:spcPct val="20000"/>
        </a:spcBef>
        <a:spcAft>
          <a:spcPct val="0"/>
        </a:spcAft>
        <a:buClr>
          <a:srgbClr val="E85100"/>
        </a:buClr>
        <a:buChar char="»"/>
        <a:defRPr sz="2000">
          <a:solidFill>
            <a:schemeClr val="bg2"/>
          </a:solidFill>
          <a:latin typeface="+mn-lt"/>
        </a:defRPr>
      </a:lvl4pPr>
      <a:lvl5pPr marL="2005013" indent="-176213" algn="l" rtl="0" fontAlgn="base">
        <a:spcBef>
          <a:spcPct val="20000"/>
        </a:spcBef>
        <a:spcAft>
          <a:spcPct val="0"/>
        </a:spcAft>
        <a:buClr>
          <a:srgbClr val="E85100"/>
        </a:buClr>
        <a:buChar char="»"/>
        <a:defRPr sz="2000">
          <a:solidFill>
            <a:schemeClr val="bg2"/>
          </a:solidFill>
          <a:latin typeface="+mn-lt"/>
        </a:defRPr>
      </a:lvl5pPr>
      <a:lvl6pPr marL="2462213" indent="-176213" algn="l" rtl="0" fontAlgn="base">
        <a:spcBef>
          <a:spcPct val="20000"/>
        </a:spcBef>
        <a:spcAft>
          <a:spcPct val="0"/>
        </a:spcAft>
        <a:buClr>
          <a:srgbClr val="E85100"/>
        </a:buClr>
        <a:buChar char="»"/>
        <a:defRPr sz="2000">
          <a:solidFill>
            <a:srgbClr val="666666"/>
          </a:solidFill>
          <a:latin typeface="+mn-lt"/>
        </a:defRPr>
      </a:lvl6pPr>
      <a:lvl7pPr marL="2919413" indent="-176213" algn="l" rtl="0" fontAlgn="base">
        <a:spcBef>
          <a:spcPct val="20000"/>
        </a:spcBef>
        <a:spcAft>
          <a:spcPct val="0"/>
        </a:spcAft>
        <a:buClr>
          <a:srgbClr val="E85100"/>
        </a:buClr>
        <a:buChar char="»"/>
        <a:defRPr sz="2000">
          <a:solidFill>
            <a:srgbClr val="666666"/>
          </a:solidFill>
          <a:latin typeface="+mn-lt"/>
        </a:defRPr>
      </a:lvl7pPr>
      <a:lvl8pPr marL="3376613" indent="-176213" algn="l" rtl="0" fontAlgn="base">
        <a:spcBef>
          <a:spcPct val="20000"/>
        </a:spcBef>
        <a:spcAft>
          <a:spcPct val="0"/>
        </a:spcAft>
        <a:buClr>
          <a:srgbClr val="E85100"/>
        </a:buClr>
        <a:buChar char="»"/>
        <a:defRPr sz="2000">
          <a:solidFill>
            <a:srgbClr val="666666"/>
          </a:solidFill>
          <a:latin typeface="+mn-lt"/>
        </a:defRPr>
      </a:lvl8pPr>
      <a:lvl9pPr marL="3833813" indent="-176213" algn="l" rtl="0" fontAlgn="base">
        <a:spcBef>
          <a:spcPct val="20000"/>
        </a:spcBef>
        <a:spcAft>
          <a:spcPct val="0"/>
        </a:spcAft>
        <a:buClr>
          <a:srgbClr val="E85100"/>
        </a:buClr>
        <a:buChar char="»"/>
        <a:defRPr sz="2000">
          <a:solidFill>
            <a:srgbClr val="6666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kpcb.com/internettrends201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emf"/></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6.xml"/><Relationship Id="rId3"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oleObject6.bin"/><Relationship Id="rId5" Type="http://schemas.openxmlformats.org/officeDocument/2006/relationships/oleObject" Target="../embeddings/oleObject7.bin"/><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oleObject" Target="../embeddings/oleObject9.bin"/><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8.pn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20" Type="http://schemas.openxmlformats.org/officeDocument/2006/relationships/image" Target="../media/image22.jpeg"/><Relationship Id="rId21" Type="http://schemas.openxmlformats.org/officeDocument/2006/relationships/image" Target="../media/image23.png"/><Relationship Id="rId22" Type="http://schemas.openxmlformats.org/officeDocument/2006/relationships/image" Target="../media/image24.png"/><Relationship Id="rId23" Type="http://schemas.openxmlformats.org/officeDocument/2006/relationships/image" Target="../media/image25.png"/><Relationship Id="rId24" Type="http://schemas.openxmlformats.org/officeDocument/2006/relationships/image" Target="../media/image26.png"/><Relationship Id="rId25" Type="http://schemas.openxmlformats.org/officeDocument/2006/relationships/image" Target="../media/image27.gif"/><Relationship Id="rId26" Type="http://schemas.openxmlformats.org/officeDocument/2006/relationships/image" Target="../media/image28.jpeg"/><Relationship Id="rId27" Type="http://schemas.openxmlformats.org/officeDocument/2006/relationships/image" Target="../media/image29.png"/><Relationship Id="rId28" Type="http://schemas.openxmlformats.org/officeDocument/2006/relationships/image" Target="../media/image30.png"/><Relationship Id="rId29" Type="http://schemas.openxmlformats.org/officeDocument/2006/relationships/image" Target="../media/image31.png"/><Relationship Id="rId10" Type="http://schemas.openxmlformats.org/officeDocument/2006/relationships/image" Target="../media/image12.jpe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gif"/><Relationship Id="rId15" Type="http://schemas.openxmlformats.org/officeDocument/2006/relationships/image" Target="../media/image17.jpeg"/><Relationship Id="rId16" Type="http://schemas.openxmlformats.org/officeDocument/2006/relationships/image" Target="../media/image18.gif"/><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4.gif"/><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gif"/><Relationship Id="rId6" Type="http://schemas.openxmlformats.org/officeDocument/2006/relationships/image" Target="../media/image8.png"/><Relationship Id="rId7" Type="http://schemas.openxmlformats.org/officeDocument/2006/relationships/image" Target="../media/image9.gif"/><Relationship Id="rId8"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22.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diagramData" Target="../diagrams/data3.xml"/><Relationship Id="rId13" Type="http://schemas.openxmlformats.org/officeDocument/2006/relationships/diagramLayout" Target="../diagrams/layout3.xml"/><Relationship Id="rId14" Type="http://schemas.openxmlformats.org/officeDocument/2006/relationships/diagramQuickStyle" Target="../diagrams/quickStyle3.xml"/><Relationship Id="rId15" Type="http://schemas.openxmlformats.org/officeDocument/2006/relationships/diagramColors" Target="../diagrams/colors3.xml"/><Relationship Id="rId1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gif"/><Relationship Id="rId5" Type="http://schemas.openxmlformats.org/officeDocument/2006/relationships/image" Target="../media/image52.png"/><Relationship Id="rId6" Type="http://schemas.openxmlformats.org/officeDocument/2006/relationships/image" Target="../media/image53.jpeg"/><Relationship Id="rId7" Type="http://schemas.openxmlformats.org/officeDocument/2006/relationships/image" Target="../media/image54.jpe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1" Type="http://schemas.openxmlformats.org/officeDocument/2006/relationships/image" Target="../media/image59.jpeg"/><Relationship Id="rId12" Type="http://schemas.openxmlformats.org/officeDocument/2006/relationships/image" Target="../media/image60.jpeg"/><Relationship Id="rId13" Type="http://schemas.openxmlformats.org/officeDocument/2006/relationships/image" Target="../media/image61.jpeg"/><Relationship Id="rId14" Type="http://schemas.openxmlformats.org/officeDocument/2006/relationships/image" Target="../media/image62.png"/><Relationship Id="rId15" Type="http://schemas.openxmlformats.org/officeDocument/2006/relationships/image" Target="../media/image63.png"/><Relationship Id="rId16" Type="http://schemas.openxmlformats.org/officeDocument/2006/relationships/image" Target="../media/image37.png"/><Relationship Id="rId17" Type="http://schemas.openxmlformats.org/officeDocument/2006/relationships/image" Target="../media/image64.png"/><Relationship Id="rId1" Type="http://schemas.openxmlformats.org/officeDocument/2006/relationships/slideLayout" Target="../slideLayouts/slideLayout7.xml"/><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55.jpeg"/><Relationship Id="rId8" Type="http://schemas.openxmlformats.org/officeDocument/2006/relationships/image" Target="../media/image56.jpeg"/><Relationship Id="rId9" Type="http://schemas.openxmlformats.org/officeDocument/2006/relationships/image" Target="../media/image57.jpeg"/><Relationship Id="rId10" Type="http://schemas.openxmlformats.org/officeDocument/2006/relationships/image" Target="../media/image5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png"/><Relationship Id="rId3"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s>
</file>

<file path=ppt/slides/_rels/slide34.xml.rels><?xml version="1.0" encoding="UTF-8" standalone="yes"?>
<Relationships xmlns="http://schemas.openxmlformats.org/package/2006/relationships"><Relationship Id="rId11" Type="http://schemas.openxmlformats.org/officeDocument/2006/relationships/image" Target="../media/image77.jpeg"/><Relationship Id="rId12" Type="http://schemas.openxmlformats.org/officeDocument/2006/relationships/image" Target="../media/image78.gif"/><Relationship Id="rId13" Type="http://schemas.openxmlformats.org/officeDocument/2006/relationships/image" Target="../media/image79.jpeg"/><Relationship Id="rId14" Type="http://schemas.openxmlformats.org/officeDocument/2006/relationships/image" Target="../media/image80.jpeg"/><Relationship Id="rId15" Type="http://schemas.openxmlformats.org/officeDocument/2006/relationships/image" Target="../media/image81.png"/><Relationship Id="rId16" Type="http://schemas.openxmlformats.org/officeDocument/2006/relationships/image" Target="../media/image82.jpeg"/><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69.jpeg"/><Relationship Id="rId4" Type="http://schemas.openxmlformats.org/officeDocument/2006/relationships/image" Target="../media/image70.png"/><Relationship Id="rId5" Type="http://schemas.openxmlformats.org/officeDocument/2006/relationships/image" Target="../media/image71.jpeg"/><Relationship Id="rId6" Type="http://schemas.openxmlformats.org/officeDocument/2006/relationships/image" Target="../media/image72.png"/><Relationship Id="rId7" Type="http://schemas.openxmlformats.org/officeDocument/2006/relationships/image" Target="../media/image73.jpeg"/><Relationship Id="rId8" Type="http://schemas.openxmlformats.org/officeDocument/2006/relationships/image" Target="../media/image74.jpeg"/><Relationship Id="rId9" Type="http://schemas.openxmlformats.org/officeDocument/2006/relationships/image" Target="../media/image75.png"/><Relationship Id="rId10" Type="http://schemas.openxmlformats.org/officeDocument/2006/relationships/image" Target="../media/image7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6.xml"/><Relationship Id="rId3"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4.png"/><Relationship Id="rId3" Type="http://schemas.openxmlformats.org/officeDocument/2006/relationships/image" Target="../media/image8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emf"/></Relationships>
</file>

<file path=ppt/slides/_rels/slide50.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56.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oleObject" Target="../embeddings/oleObject13.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microsoft.com/office/2007/relationships/hdphoto" Target="../media/hdphoto2.wdp"/><Relationship Id="rId1" Type="http://schemas.openxmlformats.org/officeDocument/2006/relationships/slideLayout" Target="../slideLayouts/slideLayout6.xml"/><Relationship Id="rId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2347433" y="3204394"/>
            <a:ext cx="6807200" cy="990600"/>
          </a:xfrm>
        </p:spPr>
        <p:txBody>
          <a:bodyPr>
            <a:normAutofit fontScale="90000"/>
          </a:bodyPr>
          <a:lstStyle/>
          <a:p>
            <a:pPr>
              <a:lnSpc>
                <a:spcPct val="78000"/>
              </a:lnSpc>
            </a:pPr>
            <a:r>
              <a:rPr lang="en-US" dirty="0" smtClean="0">
                <a:solidFill>
                  <a:schemeClr val="tx1"/>
                </a:solidFill>
              </a:rPr>
              <a:t>INTERNET TRENDS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400" i="1" dirty="0" smtClean="0">
                <a:solidFill>
                  <a:schemeClr val="tx1"/>
                </a:solidFill>
              </a:rPr>
              <a:t>Web 2.0 Summit</a:t>
            </a:r>
            <a:br>
              <a:rPr lang="en-US" sz="2400" i="1" dirty="0" smtClean="0">
                <a:solidFill>
                  <a:schemeClr val="tx1"/>
                </a:solidFill>
              </a:rPr>
            </a:br>
            <a:r>
              <a:rPr lang="en-US" sz="2400" i="1" dirty="0" smtClean="0">
                <a:solidFill>
                  <a:schemeClr val="tx1"/>
                </a:solidFill>
              </a:rPr>
              <a:t>San Francisco, CA</a:t>
            </a:r>
            <a:r>
              <a:rPr lang="en-US" sz="2400" dirty="0" smtClean="0">
                <a:solidFill>
                  <a:schemeClr val="tx1"/>
                </a:solidFill>
              </a:rPr>
              <a:t/>
            </a:r>
            <a:br>
              <a:rPr lang="en-US" sz="24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Mary Meeker – October 18, 2011</a:t>
            </a:r>
            <a:endParaRPr lang="en-US" sz="2000" dirty="0">
              <a:solidFill>
                <a:srgbClr val="FF0000"/>
              </a:solidFill>
            </a:endParaRPr>
          </a:p>
        </p:txBody>
      </p:sp>
      <p:sp>
        <p:nvSpPr>
          <p:cNvPr id="3" name="Rectangle 2"/>
          <p:cNvSpPr/>
          <p:nvPr/>
        </p:nvSpPr>
        <p:spPr>
          <a:xfrm>
            <a:off x="2328642" y="6454247"/>
            <a:ext cx="3229859" cy="307777"/>
          </a:xfrm>
          <a:prstGeom prst="rect">
            <a:avLst/>
          </a:prstGeom>
        </p:spPr>
        <p:txBody>
          <a:bodyPr wrap="none">
            <a:spAutoFit/>
          </a:bodyPr>
          <a:lstStyle/>
          <a:p>
            <a:r>
              <a:rPr lang="en-US" b="1" dirty="0" smtClean="0">
                <a:solidFill>
                  <a:schemeClr val="accent6">
                    <a:lumMod val="50000"/>
                  </a:schemeClr>
                </a:solidFill>
                <a:latin typeface="+mj-lt"/>
                <a:hlinkClick r:id="rId3" tooltip="KPCB Internet Trends 2011"/>
              </a:rPr>
              <a:t>www.kpcb.com/internettrends2011</a:t>
            </a:r>
            <a:endParaRPr lang="en-US" b="1" dirty="0">
              <a:solidFill>
                <a:schemeClr val="accent6">
                  <a:lumMod val="50000"/>
                </a:schemeClr>
              </a:solidFill>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523876" y="4151708"/>
            <a:ext cx="8448674" cy="1362075"/>
          </a:xfrm>
        </p:spPr>
        <p:txBody>
          <a:bodyPr/>
          <a:lstStyle/>
          <a:p>
            <a:r>
              <a:rPr lang="en-US" dirty="0" smtClean="0">
                <a:solidFill>
                  <a:schemeClr val="accent6">
                    <a:lumMod val="50000"/>
                  </a:schemeClr>
                </a:solidFill>
              </a:rPr>
              <a:t>Mobile –</a:t>
            </a:r>
            <a:br>
              <a:rPr lang="en-US" dirty="0" smtClean="0">
                <a:solidFill>
                  <a:schemeClr val="accent6">
                    <a:lumMod val="50000"/>
                  </a:schemeClr>
                </a:solidFill>
              </a:rPr>
            </a:br>
            <a:r>
              <a:rPr lang="en-US" dirty="0" smtClean="0">
                <a:solidFill>
                  <a:schemeClr val="accent6">
                    <a:lumMod val="50000"/>
                  </a:schemeClr>
                </a:solidFill>
              </a:rPr>
              <a:t>early innings growth, still</a:t>
            </a:r>
            <a:endParaRPr lang="en-US" dirty="0">
              <a:solidFill>
                <a:schemeClr val="accent6">
                  <a:lumMod val="50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79543427"/>
              </p:ext>
            </p:extLst>
          </p:nvPr>
        </p:nvGraphicFramePr>
        <p:xfrm>
          <a:off x="149225" y="1446213"/>
          <a:ext cx="8824913" cy="4837112"/>
        </p:xfrm>
        <a:graphic>
          <a:graphicData uri="http://schemas.openxmlformats.org/presentationml/2006/ole">
            <p:oleObj spid="_x0000_s450567" name="Chart" r:id="rId3" imgW="11722100" imgH="6438900" progId="MSGraph.Chart.8">
              <p:embed followColorScheme="full"/>
            </p:oleObj>
          </a:graphicData>
        </a:graphic>
      </p:graphicFrame>
      <p:sp>
        <p:nvSpPr>
          <p:cNvPr id="3" name="Rectangle 2"/>
          <p:cNvSpPr/>
          <p:nvPr/>
        </p:nvSpPr>
        <p:spPr>
          <a:xfrm>
            <a:off x="2009552" y="1733105"/>
            <a:ext cx="765545" cy="4114802"/>
          </a:xfrm>
          <a:prstGeom prst="rect">
            <a:avLst/>
          </a:prstGeom>
          <a:solidFill>
            <a:schemeClr val="accent3">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2341" y="26988"/>
            <a:ext cx="7715250" cy="914400"/>
          </a:xfrm>
        </p:spPr>
        <p:txBody>
          <a:bodyPr/>
          <a:lstStyle/>
          <a:p>
            <a:r>
              <a:rPr lang="en-US" i="1" dirty="0" smtClean="0"/>
              <a:t>Breakthrough</a:t>
            </a:r>
            <a:r>
              <a:rPr lang="en-US" dirty="0" smtClean="0"/>
              <a:t> Communications Technologies / Services Can </a:t>
            </a:r>
            <a:r>
              <a:rPr lang="en-US" i="1" dirty="0" smtClean="0"/>
              <a:t>Breakout</a:t>
            </a:r>
            <a:r>
              <a:rPr lang="en-US" dirty="0" smtClean="0"/>
              <a:t> Even During </a:t>
            </a:r>
            <a:r>
              <a:rPr lang="en-US" i="1" dirty="0" smtClean="0"/>
              <a:t>Breakdown</a:t>
            </a:r>
            <a:r>
              <a:rPr lang="en-US" dirty="0" smtClean="0"/>
              <a:t> Times</a:t>
            </a:r>
            <a:endParaRPr lang="en-US" dirty="0"/>
          </a:p>
        </p:txBody>
      </p:sp>
      <p:sp>
        <p:nvSpPr>
          <p:cNvPr id="4"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dirty="0" smtClean="0">
                <a:solidFill>
                  <a:schemeClr val="accent6">
                    <a:lumMod val="50000"/>
                  </a:schemeClr>
                </a:solidFill>
                <a:latin typeface="Arial" charset="0"/>
                <a:cs typeface="Arial" charset="0"/>
              </a:rPr>
              <a:t>Technology Adoption (Measured by Population Penetration) in USA</a:t>
            </a:r>
          </a:p>
          <a:p>
            <a:pPr algn="ctr" rtl="0" eaLnBrk="0" fontAlgn="base" hangingPunct="0">
              <a:lnSpc>
                <a:spcPct val="90000"/>
              </a:lnSpc>
              <a:spcBef>
                <a:spcPct val="0"/>
              </a:spcBef>
              <a:spcAft>
                <a:spcPct val="0"/>
              </a:spcAft>
            </a:pPr>
            <a:r>
              <a:rPr lang="en-US" sz="1600" b="1" kern="1200" dirty="0" smtClean="0">
                <a:solidFill>
                  <a:schemeClr val="accent6">
                    <a:lumMod val="50000"/>
                  </a:schemeClr>
                </a:solidFill>
                <a:latin typeface="Arial" charset="0"/>
                <a:ea typeface="+mn-ea"/>
                <a:cs typeface="Arial" charset="0"/>
              </a:rPr>
              <a:t>Radio vs. TV vs. Internet vs. Mobile Internet, 1920 – 2011E</a:t>
            </a:r>
            <a:endParaRPr lang="en-US" sz="1600" b="1" kern="1200" baseline="30000" dirty="0">
              <a:solidFill>
                <a:schemeClr val="accent6">
                  <a:lumMod val="50000"/>
                </a:schemeClr>
              </a:solidFill>
              <a:latin typeface="Arial" charset="0"/>
              <a:ea typeface="+mn-ea"/>
              <a:cs typeface="Arial" charset="0"/>
            </a:endParaRPr>
          </a:p>
        </p:txBody>
      </p:sp>
      <p:sp>
        <p:nvSpPr>
          <p:cNvPr id="5" name="Text Box 6"/>
          <p:cNvSpPr txBox="1">
            <a:spLocks noChangeArrowheads="1"/>
          </p:cNvSpPr>
          <p:nvPr/>
        </p:nvSpPr>
        <p:spPr bwMode="auto">
          <a:xfrm>
            <a:off x="74431" y="6206374"/>
            <a:ext cx="8343014"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Radio penetration data per Broadcasting &amp; Cable Yearbook 1996, Internet penetration data per World Bank / ITU, Mobile Internet (smartphone) data per Morgan Stanley Research; 3G data per </a:t>
            </a:r>
            <a:r>
              <a:rPr lang="en-US" sz="900" dirty="0" err="1" smtClean="0">
                <a:solidFill>
                  <a:srgbClr val="808080"/>
                </a:solidFill>
                <a:latin typeface="Arial"/>
              </a:rPr>
              <a:t>Informa</a:t>
            </a:r>
            <a:r>
              <a:rPr lang="en-US" sz="900" dirty="0" smtClean="0">
                <a:solidFill>
                  <a:srgbClr val="808080"/>
                </a:solidFill>
                <a:latin typeface="Arial"/>
              </a:rPr>
              <a:t>.</a:t>
            </a:r>
          </a:p>
        </p:txBody>
      </p:sp>
      <p:sp>
        <p:nvSpPr>
          <p:cNvPr id="10" name="Rectangle 9"/>
          <p:cNvSpPr/>
          <p:nvPr/>
        </p:nvSpPr>
        <p:spPr>
          <a:xfrm>
            <a:off x="4368653" y="4735921"/>
            <a:ext cx="301752" cy="152414"/>
          </a:xfrm>
          <a:prstGeom prst="rect">
            <a:avLst/>
          </a:prstGeom>
          <a:solidFill>
            <a:schemeClr val="accent3">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279"/>
          <p:cNvSpPr>
            <a:spLocks noChangeArrowheads="1"/>
          </p:cNvSpPr>
          <p:nvPr/>
        </p:nvSpPr>
        <p:spPr bwMode="auto">
          <a:xfrm>
            <a:off x="4602566" y="4649566"/>
            <a:ext cx="1169580" cy="325124"/>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rtl="0" eaLnBrk="0" fontAlgn="base" hangingPunct="0">
              <a:lnSpc>
                <a:spcPct val="90000"/>
              </a:lnSpc>
              <a:spcBef>
                <a:spcPct val="0"/>
              </a:spcBef>
              <a:spcAft>
                <a:spcPct val="0"/>
              </a:spcAft>
            </a:pPr>
            <a:r>
              <a:rPr lang="en-US" sz="1200" b="1" dirty="0" smtClean="0">
                <a:solidFill>
                  <a:schemeClr val="tx1"/>
                </a:solidFill>
                <a:latin typeface="Arial" charset="0"/>
                <a:cs typeface="Arial" charset="0"/>
              </a:rPr>
              <a:t>Recessions</a:t>
            </a:r>
            <a:endParaRPr lang="en-US" sz="1200" b="1" kern="1200" baseline="30000" dirty="0">
              <a:solidFill>
                <a:schemeClr val="tx1"/>
              </a:solidFill>
              <a:latin typeface="Arial" charset="0"/>
              <a:cs typeface="Arial" charset="0"/>
            </a:endParaRPr>
          </a:p>
        </p:txBody>
      </p:sp>
      <p:sp>
        <p:nvSpPr>
          <p:cNvPr id="7" name="Rectangle 6"/>
          <p:cNvSpPr/>
          <p:nvPr/>
        </p:nvSpPr>
        <p:spPr>
          <a:xfrm>
            <a:off x="6848475" y="2296632"/>
            <a:ext cx="2050976" cy="3537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29107" y="1736643"/>
            <a:ext cx="209108" cy="4114802"/>
          </a:xfrm>
          <a:prstGeom prst="rect">
            <a:avLst/>
          </a:prstGeom>
          <a:solidFill>
            <a:schemeClr val="accent3">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51405" y="3200870"/>
            <a:ext cx="790354" cy="2632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3014" y="1729548"/>
            <a:ext cx="209108" cy="4114802"/>
          </a:xfrm>
          <a:prstGeom prst="rect">
            <a:avLst/>
          </a:prstGeom>
          <a:solidFill>
            <a:schemeClr val="accent3">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7309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2"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1+ppt_w/2"/>
                                          </p:val>
                                        </p:tav>
                                      </p:tavLst>
                                    </p:anim>
                                    <p:anim calcmode="lin" valueType="num">
                                      <p:cBhvr additive="base">
                                        <p:cTn id="12" dur="500"/>
                                        <p:tgtEl>
                                          <p:spTgt spid="7"/>
                                        </p:tgtEl>
                                        <p:attrNameLst>
                                          <p:attrName>ppt_y</p:attrName>
                                        </p:attrNameLst>
                                      </p:cBhvr>
                                      <p:tavLst>
                                        <p:tav tm="0">
                                          <p:val>
                                            <p:strVal val="ppt_y"/>
                                          </p:val>
                                        </p:tav>
                                        <p:tav tm="100000">
                                          <p:val>
                                            <p:strVal val="ppt_y"/>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grpId="0" nodeType="clickEffect">
                                  <p:stCondLst>
                                    <p:cond delay="0"/>
                                  </p:stCondLst>
                                  <p:childTnLst>
                                    <p:anim calcmode="lin" valueType="num">
                                      <p:cBhvr additive="base">
                                        <p:cTn id="17" dur="500"/>
                                        <p:tgtEl>
                                          <p:spTgt spid="13"/>
                                        </p:tgtEl>
                                        <p:attrNameLst>
                                          <p:attrName>ppt_x</p:attrName>
                                        </p:attrNameLst>
                                      </p:cBhvr>
                                      <p:tavLst>
                                        <p:tav tm="0">
                                          <p:val>
                                            <p:strVal val="ppt_x"/>
                                          </p:val>
                                        </p:tav>
                                        <p:tav tm="100000">
                                          <p:val>
                                            <p:strVal val="1+ppt_w/2"/>
                                          </p:val>
                                        </p:tav>
                                      </p:tavLst>
                                    </p:anim>
                                    <p:anim calcmode="lin" valueType="num">
                                      <p:cBhvr additive="base">
                                        <p:cTn id="18" dur="500"/>
                                        <p:tgtEl>
                                          <p:spTgt spid="13"/>
                                        </p:tgtEl>
                                        <p:attrNameLst>
                                          <p:attrName>ppt_y</p:attrName>
                                        </p:attrNameLst>
                                      </p:cBhvr>
                                      <p:tavLst>
                                        <p:tav tm="0">
                                          <p:val>
                                            <p:strVal val="ppt_y"/>
                                          </p:val>
                                        </p:tav>
                                        <p:tav tm="100000">
                                          <p:val>
                                            <p:strVal val="ppt_y"/>
                                          </p:val>
                                        </p:tav>
                                      </p:tavLst>
                                    </p:anim>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7" grpId="0" animBg="1"/>
      <p:bldP spid="13"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2068" name="Text Box 8"/>
          <p:cNvSpPr txBox="1">
            <a:spLocks noChangeArrowheads="1"/>
          </p:cNvSpPr>
          <p:nvPr/>
        </p:nvSpPr>
        <p:spPr bwMode="auto">
          <a:xfrm>
            <a:off x="116963" y="6209421"/>
            <a:ext cx="8335108" cy="352425"/>
          </a:xfrm>
          <a:prstGeom prst="rect">
            <a:avLst/>
          </a:prstGeom>
          <a:noFill/>
          <a:ln w="9525" algn="ctr">
            <a:noFill/>
            <a:miter lim="800000"/>
            <a:headEnd/>
            <a:tailEnd/>
          </a:ln>
        </p:spPr>
        <p:txBody>
          <a:bodyPr/>
          <a:lstStyle/>
          <a:p>
            <a:pPr rtl="0" fontAlgn="base">
              <a:spcBef>
                <a:spcPct val="0"/>
              </a:spcBef>
              <a:spcAft>
                <a:spcPct val="0"/>
              </a:spcAft>
            </a:pPr>
            <a:r>
              <a:rPr lang="en-US" sz="900" kern="1200" dirty="0">
                <a:solidFill>
                  <a:schemeClr val="tx1">
                    <a:lumMod val="50000"/>
                    <a:lumOff val="50000"/>
                  </a:schemeClr>
                </a:solidFill>
                <a:latin typeface="Arial" charset="0"/>
                <a:ea typeface="+mn-ea"/>
                <a:cs typeface="Arial" charset="0"/>
              </a:rPr>
              <a:t>Note: </a:t>
            </a:r>
            <a:r>
              <a:rPr lang="en-US" sz="900" kern="1200" dirty="0" smtClean="0">
                <a:solidFill>
                  <a:schemeClr val="tx1">
                    <a:lumMod val="50000"/>
                    <a:lumOff val="50000"/>
                  </a:schemeClr>
                </a:solidFill>
                <a:latin typeface="Arial" charset="0"/>
                <a:ea typeface="+mn-ea"/>
                <a:cs typeface="Arial" charset="0"/>
              </a:rPr>
              <a:t>*3G </a:t>
            </a:r>
            <a:r>
              <a:rPr lang="en-US" sz="900" kern="1200" dirty="0">
                <a:solidFill>
                  <a:schemeClr val="tx1">
                    <a:lumMod val="50000"/>
                    <a:lumOff val="50000"/>
                  </a:schemeClr>
                </a:solidFill>
                <a:latin typeface="Arial" charset="0"/>
                <a:ea typeface="+mn-ea"/>
                <a:cs typeface="Arial" charset="0"/>
              </a:rPr>
              <a:t>includes CDMA 1x EV-DO and Rev. </a:t>
            </a:r>
            <a:r>
              <a:rPr lang="en-US" sz="900" kern="1200" dirty="0" smtClean="0">
                <a:solidFill>
                  <a:schemeClr val="tx1">
                    <a:lumMod val="50000"/>
                    <a:lumOff val="50000"/>
                  </a:schemeClr>
                </a:solidFill>
                <a:latin typeface="Arial" charset="0"/>
                <a:ea typeface="+mn-ea"/>
                <a:cs typeface="Arial" charset="0"/>
              </a:rPr>
              <a:t>A/B</a:t>
            </a:r>
            <a:r>
              <a:rPr lang="en-US" sz="900" kern="1200" dirty="0">
                <a:solidFill>
                  <a:schemeClr val="tx1">
                    <a:lumMod val="50000"/>
                    <a:lumOff val="50000"/>
                  </a:schemeClr>
                </a:solidFill>
                <a:latin typeface="Arial" charset="0"/>
                <a:ea typeface="+mn-ea"/>
                <a:cs typeface="Arial" charset="0"/>
              </a:rPr>
              <a:t>, WCDMA, </a:t>
            </a:r>
            <a:r>
              <a:rPr lang="en-US" sz="900" kern="1200" dirty="0" smtClean="0">
                <a:solidFill>
                  <a:schemeClr val="tx1">
                    <a:lumMod val="50000"/>
                    <a:lumOff val="50000"/>
                  </a:schemeClr>
                </a:solidFill>
                <a:latin typeface="Arial" charset="0"/>
                <a:ea typeface="+mn-ea"/>
                <a:cs typeface="Arial" charset="0"/>
              </a:rPr>
              <a:t>HSPA; One user may have multiple mobile subscriptions and may be counted as multiple subscriber.  Source</a:t>
            </a:r>
            <a:r>
              <a:rPr lang="en-US" sz="900" kern="1200" dirty="0">
                <a:solidFill>
                  <a:schemeClr val="tx1">
                    <a:lumMod val="50000"/>
                    <a:lumOff val="50000"/>
                  </a:schemeClr>
                </a:solidFill>
                <a:latin typeface="Arial" charset="0"/>
                <a:ea typeface="+mn-ea"/>
                <a:cs typeface="Arial" charset="0"/>
              </a:rPr>
              <a:t>: </a:t>
            </a:r>
            <a:r>
              <a:rPr lang="en-US" sz="900" kern="1200" dirty="0" err="1">
                <a:solidFill>
                  <a:schemeClr val="tx1">
                    <a:lumMod val="50000"/>
                    <a:lumOff val="50000"/>
                  </a:schemeClr>
                </a:solidFill>
                <a:latin typeface="Arial" charset="0"/>
                <a:ea typeface="+mn-ea"/>
                <a:cs typeface="Arial" charset="0"/>
              </a:rPr>
              <a:t>Informa</a:t>
            </a:r>
            <a:r>
              <a:rPr lang="en-US" sz="900" kern="1200" dirty="0">
                <a:solidFill>
                  <a:schemeClr val="tx1">
                    <a:lumMod val="50000"/>
                    <a:lumOff val="50000"/>
                  </a:schemeClr>
                </a:solidFill>
                <a:latin typeface="Arial" charset="0"/>
                <a:ea typeface="+mn-ea"/>
                <a:cs typeface="Arial" charset="0"/>
              </a:rPr>
              <a:t> WCIS</a:t>
            </a:r>
            <a:r>
              <a:rPr lang="en-US" sz="900" kern="1200" dirty="0" smtClean="0">
                <a:solidFill>
                  <a:schemeClr val="tx1">
                    <a:lumMod val="50000"/>
                    <a:lumOff val="50000"/>
                  </a:schemeClr>
                </a:solidFill>
                <a:latin typeface="Arial" charset="0"/>
                <a:ea typeface="+mn-ea"/>
                <a:cs typeface="Arial" charset="0"/>
              </a:rPr>
              <a:t>+.</a:t>
            </a:r>
            <a:endParaRPr lang="en-US" sz="900" kern="1200" dirty="0">
              <a:solidFill>
                <a:schemeClr val="tx1">
                  <a:lumMod val="50000"/>
                  <a:lumOff val="50000"/>
                </a:schemeClr>
              </a:solidFill>
              <a:latin typeface="Arial" charset="0"/>
              <a:ea typeface="+mn-ea"/>
              <a:cs typeface="Arial" charset="0"/>
            </a:endParaRPr>
          </a:p>
        </p:txBody>
      </p:sp>
      <p:sp>
        <p:nvSpPr>
          <p:cNvPr id="5592070" name="Text Box 9"/>
          <p:cNvSpPr txBox="1">
            <a:spLocks noChangeArrowheads="1"/>
          </p:cNvSpPr>
          <p:nvPr/>
        </p:nvSpPr>
        <p:spPr bwMode="auto">
          <a:xfrm>
            <a:off x="1237376" y="5908286"/>
            <a:ext cx="6669249" cy="276999"/>
          </a:xfrm>
          <a:prstGeom prst="rect">
            <a:avLst/>
          </a:prstGeom>
          <a:noFill/>
          <a:ln w="19050">
            <a:solidFill>
              <a:schemeClr val="tx1"/>
            </a:solidFill>
            <a:miter lim="800000"/>
            <a:headEnd/>
            <a:tailEnd/>
          </a:ln>
        </p:spPr>
        <p:txBody>
          <a:bodyPr wrap="square">
            <a:spAutoFit/>
          </a:bodyPr>
          <a:lstStyle/>
          <a:p>
            <a:pPr algn="l" rtl="0" fontAlgn="base">
              <a:spcBef>
                <a:spcPct val="50000"/>
              </a:spcBef>
              <a:spcAft>
                <a:spcPct val="0"/>
              </a:spcAft>
            </a:pPr>
            <a:r>
              <a:rPr lang="en-US" sz="1200" b="1" kern="1200" dirty="0">
                <a:solidFill>
                  <a:schemeClr val="accent6">
                    <a:lumMod val="50000"/>
                  </a:schemeClr>
                </a:solidFill>
                <a:latin typeface="Arial" charset="0"/>
                <a:ea typeface="+mn-ea"/>
                <a:cs typeface="Arial" charset="0"/>
              </a:rPr>
              <a:t>Global 3G Stats:      Subscribers = </a:t>
            </a:r>
            <a:r>
              <a:rPr lang="en-US" sz="1200" b="1" kern="1200" dirty="0" smtClean="0">
                <a:solidFill>
                  <a:schemeClr val="accent6">
                    <a:lumMod val="50000"/>
                  </a:schemeClr>
                </a:solidFill>
                <a:latin typeface="Arial" charset="0"/>
                <a:ea typeface="+mn-ea"/>
                <a:cs typeface="Arial" charset="0"/>
              </a:rPr>
              <a:t>936MM         </a:t>
            </a:r>
            <a:r>
              <a:rPr lang="en-US" sz="1200" b="1" kern="1200" dirty="0">
                <a:solidFill>
                  <a:schemeClr val="accent6">
                    <a:lumMod val="50000"/>
                  </a:schemeClr>
                </a:solidFill>
                <a:latin typeface="Arial" charset="0"/>
                <a:ea typeface="+mn-ea"/>
                <a:cs typeface="Arial" charset="0"/>
              </a:rPr>
              <a:t>Penetration = </a:t>
            </a:r>
            <a:r>
              <a:rPr lang="en-US" sz="1200" b="1" kern="1200" dirty="0" smtClean="0">
                <a:solidFill>
                  <a:schemeClr val="accent6">
                    <a:lumMod val="50000"/>
                  </a:schemeClr>
                </a:solidFill>
                <a:latin typeface="Arial" charset="0"/>
                <a:ea typeface="+mn-ea"/>
                <a:cs typeface="Arial" charset="0"/>
              </a:rPr>
              <a:t>17%             </a:t>
            </a:r>
            <a:r>
              <a:rPr lang="en-US" sz="1200" b="1" kern="1200" dirty="0">
                <a:solidFill>
                  <a:schemeClr val="accent6">
                    <a:lumMod val="50000"/>
                  </a:schemeClr>
                </a:solidFill>
                <a:latin typeface="Arial" charset="0"/>
                <a:ea typeface="+mn-ea"/>
                <a:cs typeface="Arial" charset="0"/>
              </a:rPr>
              <a:t>Growth = </a:t>
            </a:r>
            <a:r>
              <a:rPr lang="en-US" sz="1200" b="1" kern="1200" dirty="0" smtClean="0">
                <a:solidFill>
                  <a:schemeClr val="accent6">
                    <a:lumMod val="50000"/>
                  </a:schemeClr>
                </a:solidFill>
                <a:latin typeface="Arial" charset="0"/>
                <a:ea typeface="+mn-ea"/>
                <a:cs typeface="Arial" charset="0"/>
              </a:rPr>
              <a:t>35%</a:t>
            </a:r>
            <a:endParaRPr lang="en-US" sz="1200" b="1" kern="1200" dirty="0">
              <a:solidFill>
                <a:schemeClr val="accent6">
                  <a:lumMod val="50000"/>
                </a:schemeClr>
              </a:solidFill>
              <a:latin typeface="Arial" charset="0"/>
              <a:ea typeface="+mn-ea"/>
              <a:cs typeface="Arial" charset="0"/>
            </a:endParaRPr>
          </a:p>
        </p:txBody>
      </p:sp>
      <p:sp>
        <p:nvSpPr>
          <p:cNvPr id="17" name="Title 16"/>
          <p:cNvSpPr>
            <a:spLocks noGrp="1"/>
          </p:cNvSpPr>
          <p:nvPr>
            <p:ph type="title"/>
          </p:nvPr>
        </p:nvSpPr>
        <p:spPr>
          <a:xfrm>
            <a:off x="1047749" y="28310"/>
            <a:ext cx="7872967" cy="914400"/>
          </a:xfrm>
        </p:spPr>
        <p:txBody>
          <a:bodyPr/>
          <a:lstStyle/>
          <a:p>
            <a:r>
              <a:rPr lang="en-US" dirty="0" smtClean="0"/>
              <a:t>35% Y/Y Global Mobile 3G Subscriber Growth</a:t>
            </a:r>
            <a:br>
              <a:rPr lang="en-US" dirty="0" smtClean="0"/>
            </a:br>
            <a:r>
              <a:rPr lang="en-US" dirty="0" smtClean="0"/>
              <a:t>to 936MM </a:t>
            </a:r>
            <a:r>
              <a:rPr lang="en-US" dirty="0"/>
              <a:t>(</a:t>
            </a:r>
            <a:r>
              <a:rPr lang="en-US" dirty="0" smtClean="0"/>
              <a:t>17% of all Mobile Subscribers), Q2:11</a:t>
            </a:r>
            <a:endParaRPr lang="en-US" dirty="0"/>
          </a:p>
        </p:txBody>
      </p:sp>
      <p:pic>
        <p:nvPicPr>
          <p:cNvPr id="44953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7350" y="1020725"/>
            <a:ext cx="8929693" cy="483382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59287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6988"/>
            <a:ext cx="7715250" cy="914400"/>
          </a:xfrm>
        </p:spPr>
        <p:txBody>
          <a:bodyPr/>
          <a:lstStyle/>
          <a:p>
            <a:r>
              <a:rPr lang="en-US" dirty="0" smtClean="0"/>
              <a:t>Smartphones Surpassed Feature Phone Shipments in</a:t>
            </a:r>
            <a:br>
              <a:rPr lang="en-US" dirty="0" smtClean="0"/>
            </a:br>
            <a:r>
              <a:rPr lang="en-US" dirty="0" smtClean="0"/>
              <a:t>W. Europe (Q2:10) / USA (Q1:11); ROW to Follow</a:t>
            </a:r>
            <a:endParaRPr lang="en-US" sz="1100" dirty="0"/>
          </a:p>
        </p:txBody>
      </p:sp>
      <p:graphicFrame>
        <p:nvGraphicFramePr>
          <p:cNvPr id="3"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06090323"/>
              </p:ext>
            </p:extLst>
          </p:nvPr>
        </p:nvGraphicFramePr>
        <p:xfrm>
          <a:off x="258763" y="1449388"/>
          <a:ext cx="8543925" cy="4819650"/>
        </p:xfrm>
        <a:graphic>
          <a:graphicData uri="http://schemas.openxmlformats.org/presentationml/2006/ole">
            <p:oleObj spid="_x0000_s441518" name="Chart" r:id="rId3" imgW="11404600" imgH="6438900" progId="MSGraph.Chart.8">
              <p:embed followColorScheme="full"/>
            </p:oleObj>
          </a:graphicData>
        </a:graphic>
      </p:graphicFrame>
      <p:sp>
        <p:nvSpPr>
          <p:cNvPr id="5" name="Text Box 4"/>
          <p:cNvSpPr txBox="1">
            <a:spLocks noChangeArrowheads="1"/>
          </p:cNvSpPr>
          <p:nvPr/>
        </p:nvSpPr>
        <p:spPr bwMode="auto">
          <a:xfrm>
            <a:off x="138225" y="1139668"/>
            <a:ext cx="8803755"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Smartphone Shipments as % of Total Mobile Phone Shipments by Region, Q1:08 – Q2:11</a:t>
            </a:r>
            <a:endParaRPr lang="en-US" sz="1600" b="1" dirty="0">
              <a:solidFill>
                <a:schemeClr val="accent6">
                  <a:lumMod val="50000"/>
                </a:schemeClr>
              </a:solidFill>
              <a:latin typeface="+mj-lt"/>
            </a:endParaRPr>
          </a:p>
        </p:txBody>
      </p:sp>
      <p:cxnSp>
        <p:nvCxnSpPr>
          <p:cNvPr id="6" name="Straight Connector 5"/>
          <p:cNvCxnSpPr/>
          <p:nvPr/>
        </p:nvCxnSpPr>
        <p:spPr>
          <a:xfrm>
            <a:off x="1339702" y="3774558"/>
            <a:ext cx="7166344"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870938" y="3639875"/>
            <a:ext cx="287083" cy="287083"/>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265581" y="3631016"/>
            <a:ext cx="287083" cy="287083"/>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6"/>
          <p:cNvSpPr txBox="1">
            <a:spLocks noChangeArrowheads="1"/>
          </p:cNvSpPr>
          <p:nvPr/>
        </p:nvSpPr>
        <p:spPr bwMode="auto">
          <a:xfrm>
            <a:off x="74430" y="6273208"/>
            <a:ext cx="8124825" cy="270073"/>
          </a:xfrm>
          <a:prstGeom prst="rect">
            <a:avLst/>
          </a:prstGeom>
          <a:noFill/>
          <a:ln w="9525" algn="ctr">
            <a:noFill/>
            <a:miter lim="800000"/>
            <a:headEnd/>
            <a:tailEnd/>
          </a:ln>
        </p:spPr>
        <p:txBody>
          <a:bodyPr lIns="137160" anchor="b" anchorCtr="0"/>
          <a:lstStyle/>
          <a:p>
            <a:r>
              <a:rPr lang="en-US" sz="900" dirty="0" smtClean="0">
                <a:solidFill>
                  <a:srgbClr val="808080"/>
                </a:solidFill>
                <a:latin typeface="Arial"/>
              </a:rPr>
              <a:t>Source: Data per Ehud </a:t>
            </a:r>
            <a:r>
              <a:rPr lang="en-US" sz="900" dirty="0" err="1" smtClean="0">
                <a:solidFill>
                  <a:srgbClr val="808080"/>
                </a:solidFill>
                <a:latin typeface="Arial"/>
              </a:rPr>
              <a:t>Gelblum</a:t>
            </a:r>
            <a:r>
              <a:rPr lang="en-US" sz="900" dirty="0" smtClean="0">
                <a:solidFill>
                  <a:srgbClr val="808080"/>
                </a:solidFill>
                <a:latin typeface="Arial"/>
              </a:rPr>
              <a:t>, Morgan Stanley Research</a:t>
            </a:r>
            <a:r>
              <a:rPr lang="en-US" sz="900" dirty="0">
                <a:solidFill>
                  <a:srgbClr val="808080"/>
                </a:solidFill>
                <a:latin typeface="Arial"/>
              </a:rPr>
              <a:t>. Note: In Japan, smartphone exceeded feature phone in </a:t>
            </a:r>
            <a:r>
              <a:rPr lang="en-US" sz="900" dirty="0" smtClean="0">
                <a:solidFill>
                  <a:srgbClr val="808080"/>
                </a:solidFill>
                <a:latin typeface="Arial"/>
              </a:rPr>
              <a:t>Q4:08</a:t>
            </a:r>
            <a:r>
              <a:rPr lang="en-US" sz="900" dirty="0">
                <a:solidFill>
                  <a:srgbClr val="808080"/>
                </a:solidFill>
                <a:latin typeface="Arial"/>
              </a:rPr>
              <a:t>.</a:t>
            </a:r>
          </a:p>
        </p:txBody>
      </p:sp>
      <p:sp>
        <p:nvSpPr>
          <p:cNvPr id="28" name="Text Box 4"/>
          <p:cNvSpPr txBox="1">
            <a:spLocks noChangeArrowheads="1"/>
          </p:cNvSpPr>
          <p:nvPr/>
        </p:nvSpPr>
        <p:spPr bwMode="auto">
          <a:xfrm>
            <a:off x="745605" y="3619847"/>
            <a:ext cx="591881" cy="292388"/>
          </a:xfrm>
          <a:prstGeom prst="rect">
            <a:avLst/>
          </a:prstGeom>
          <a:noFill/>
          <a:ln w="9525">
            <a:noFill/>
            <a:miter lim="800000"/>
            <a:headEnd/>
            <a:tailEnd/>
          </a:ln>
        </p:spPr>
        <p:txBody>
          <a:bodyPr wrap="square">
            <a:spAutoFit/>
          </a:bodyPr>
          <a:lstStyle/>
          <a:p>
            <a:pPr algn="ctr"/>
            <a:r>
              <a:rPr lang="en-US" sz="1250" b="1" dirty="0" smtClean="0">
                <a:solidFill>
                  <a:srgbClr val="FF0000"/>
                </a:solidFill>
                <a:latin typeface="+mj-lt"/>
              </a:rPr>
              <a:t>50%</a:t>
            </a:r>
            <a:endParaRPr lang="en-US" sz="1250" b="1" dirty="0">
              <a:solidFill>
                <a:srgbClr val="FF0000"/>
              </a:solidFill>
              <a:latin typeface="+mj-lt"/>
            </a:endParaRPr>
          </a:p>
        </p:txBody>
      </p:sp>
      <p:sp>
        <p:nvSpPr>
          <p:cNvPr id="11" name="Text Box 4"/>
          <p:cNvSpPr txBox="1">
            <a:spLocks noChangeArrowheads="1"/>
          </p:cNvSpPr>
          <p:nvPr/>
        </p:nvSpPr>
        <p:spPr bwMode="auto">
          <a:xfrm>
            <a:off x="5296342" y="2152149"/>
            <a:ext cx="2828482" cy="584775"/>
          </a:xfrm>
          <a:prstGeom prst="rect">
            <a:avLst/>
          </a:prstGeom>
          <a:solidFill>
            <a:schemeClr val="bg1"/>
          </a:solidFill>
          <a:ln w="9525">
            <a:solidFill>
              <a:schemeClr val="tx1"/>
            </a:solidFill>
            <a:miter lim="800000"/>
            <a:headEnd/>
            <a:tailEnd/>
          </a:ln>
        </p:spPr>
        <p:txBody>
          <a:bodyPr wrap="square">
            <a:spAutoFit/>
          </a:bodyPr>
          <a:lstStyle/>
          <a:p>
            <a:pPr algn="ctr"/>
            <a:r>
              <a:rPr lang="en-US" sz="1600" b="1" dirty="0" smtClean="0">
                <a:solidFill>
                  <a:schemeClr val="accent6">
                    <a:lumMod val="50000"/>
                  </a:schemeClr>
                </a:solidFill>
                <a:latin typeface="+mj-lt"/>
              </a:rPr>
              <a:t>Smartphone &gt; Feature Phone Shipments</a:t>
            </a:r>
            <a:endParaRPr lang="en-US" sz="1600" b="1" dirty="0">
              <a:solidFill>
                <a:schemeClr val="accent6">
                  <a:lumMod val="50000"/>
                </a:schemeClr>
              </a:solidFill>
              <a:latin typeface="+mj-lt"/>
            </a:endParaRPr>
          </a:p>
        </p:txBody>
      </p:sp>
      <p:cxnSp>
        <p:nvCxnSpPr>
          <p:cNvPr id="7" name="Straight Arrow Connector 6"/>
          <p:cNvCxnSpPr/>
          <p:nvPr/>
        </p:nvCxnSpPr>
        <p:spPr>
          <a:xfrm>
            <a:off x="6014479" y="2732567"/>
            <a:ext cx="0" cy="765545"/>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53472" y="2736105"/>
            <a:ext cx="0" cy="765545"/>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486160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6988"/>
            <a:ext cx="7715250" cy="914400"/>
          </a:xfrm>
        </p:spPr>
        <p:txBody>
          <a:bodyPr/>
          <a:lstStyle/>
          <a:p>
            <a:r>
              <a:rPr lang="en-US" dirty="0" smtClean="0"/>
              <a:t>Despite Tremendous Ramp So Far,</a:t>
            </a:r>
            <a:br>
              <a:rPr lang="en-US" dirty="0" smtClean="0"/>
            </a:br>
            <a:r>
              <a:rPr lang="en-US" dirty="0" smtClean="0"/>
              <a:t>Smartphone Usage Still Has Huge Upside</a:t>
            </a:r>
            <a:endParaRPr lang="en-US" sz="1000" dirty="0"/>
          </a:p>
        </p:txBody>
      </p:sp>
      <p:graphicFrame>
        <p:nvGraphicFramePr>
          <p:cNvPr id="3"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35708230"/>
              </p:ext>
            </p:extLst>
          </p:nvPr>
        </p:nvGraphicFramePr>
        <p:xfrm>
          <a:off x="258947" y="1386191"/>
          <a:ext cx="8543925" cy="4819650"/>
        </p:xfrm>
        <a:graphic>
          <a:graphicData uri="http://schemas.openxmlformats.org/presentationml/2006/ole">
            <p:oleObj spid="_x0000_s442539" name="Chart" r:id="rId3" imgW="11404600" imgH="6438900" progId="MSGraph.Chart.8">
              <p:embed followColorScheme="full"/>
            </p:oleObj>
          </a:graphicData>
        </a:graphic>
      </p:graphicFrame>
      <p:sp>
        <p:nvSpPr>
          <p:cNvPr id="4" name="Text Box 4"/>
          <p:cNvSpPr txBox="1">
            <a:spLocks noChangeArrowheads="1"/>
          </p:cNvSpPr>
          <p:nvPr/>
        </p:nvSpPr>
        <p:spPr bwMode="auto">
          <a:xfrm>
            <a:off x="476209" y="1030661"/>
            <a:ext cx="8479973" cy="338554"/>
          </a:xfrm>
          <a:prstGeom prst="rect">
            <a:avLst/>
          </a:prstGeom>
          <a:noFill/>
          <a:ln w="9525">
            <a:noFill/>
            <a:miter lim="800000"/>
            <a:headEnd/>
            <a:tailEnd/>
          </a:ln>
        </p:spPr>
        <p:txBody>
          <a:bodyPr wrap="square">
            <a:spAutoFit/>
          </a:bodyPr>
          <a:lstStyle/>
          <a:p>
            <a:pPr algn="ctr"/>
            <a:r>
              <a:rPr lang="en-US" sz="1600" b="1" dirty="0" smtClean="0">
                <a:latin typeface="+mj-lt"/>
              </a:rPr>
              <a:t>Global Smartphone vs. Mobile Phone Subscribers, 2011E</a:t>
            </a:r>
            <a:endParaRPr lang="en-US" sz="1600" b="1" dirty="0">
              <a:latin typeface="+mj-lt"/>
            </a:endParaRPr>
          </a:p>
        </p:txBody>
      </p:sp>
      <p:sp>
        <p:nvSpPr>
          <p:cNvPr id="5" name="Text Box 6"/>
          <p:cNvSpPr txBox="1">
            <a:spLocks noChangeArrowheads="1"/>
          </p:cNvSpPr>
          <p:nvPr/>
        </p:nvSpPr>
        <p:spPr bwMode="auto">
          <a:xfrm>
            <a:off x="74430" y="6158134"/>
            <a:ext cx="8399721"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Smartphone subscriber estimates per Morgan Stanley Research; Mobile phone subscribers per </a:t>
            </a:r>
            <a:r>
              <a:rPr lang="en-US" sz="900" dirty="0" err="1" smtClean="0">
                <a:solidFill>
                  <a:srgbClr val="808080"/>
                </a:solidFill>
                <a:latin typeface="Arial"/>
              </a:rPr>
              <a:t>Informa</a:t>
            </a:r>
            <a:r>
              <a:rPr lang="en-US" sz="900" dirty="0" smtClean="0">
                <a:solidFill>
                  <a:srgbClr val="808080"/>
                </a:solidFill>
                <a:latin typeface="Arial"/>
              </a:rPr>
              <a:t> (as of Q2:11).</a:t>
            </a:r>
          </a:p>
          <a:p>
            <a:pPr lvl="0"/>
            <a:r>
              <a:rPr lang="en-US" sz="900" dirty="0" smtClean="0">
                <a:solidFill>
                  <a:srgbClr val="808080"/>
                </a:solidFill>
                <a:latin typeface="Arial"/>
              </a:rPr>
              <a:t>Note: While there are 936MM global 3G subscribers as of Q2:11, not all of them were smartphone users. One user may have multiple mobile subscriptions, therefore actual user #s may be lower than subscriber #s.</a:t>
            </a:r>
          </a:p>
        </p:txBody>
      </p:sp>
      <p:cxnSp>
        <p:nvCxnSpPr>
          <p:cNvPr id="7" name="Straight Arrow Connector 6"/>
          <p:cNvCxnSpPr/>
          <p:nvPr/>
        </p:nvCxnSpPr>
        <p:spPr>
          <a:xfrm flipV="1">
            <a:off x="3700130" y="2041451"/>
            <a:ext cx="2126512" cy="3104707"/>
          </a:xfrm>
          <a:prstGeom prst="straightConnector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1883252" y="4187788"/>
            <a:ext cx="1593596" cy="892552"/>
          </a:xfrm>
          <a:prstGeom prst="rect">
            <a:avLst/>
          </a:prstGeom>
          <a:solidFill>
            <a:schemeClr val="bg1"/>
          </a:solidFill>
          <a:ln w="9525">
            <a:noFill/>
            <a:miter lim="800000"/>
            <a:headEnd/>
            <a:tailEnd/>
          </a:ln>
        </p:spPr>
        <p:txBody>
          <a:bodyPr wrap="square">
            <a:spAutoFit/>
          </a:bodyPr>
          <a:lstStyle/>
          <a:p>
            <a:pPr algn="ctr"/>
            <a:r>
              <a:rPr lang="en-US" sz="2000" b="1" dirty="0" smtClean="0">
                <a:solidFill>
                  <a:srgbClr val="FF0000"/>
                </a:solidFill>
                <a:effectLst>
                  <a:outerShdw blurRad="38100" dist="38100" dir="2700000" algn="tl">
                    <a:srgbClr val="000000">
                      <a:alpha val="43137"/>
                    </a:srgbClr>
                  </a:outerShdw>
                </a:effectLst>
                <a:latin typeface="+mj-lt"/>
              </a:rPr>
              <a:t>835MM</a:t>
            </a:r>
            <a:r>
              <a:rPr lang="en-US" sz="1600" b="1" dirty="0" smtClean="0">
                <a:solidFill>
                  <a:srgbClr val="FF0000"/>
                </a:solidFill>
                <a:latin typeface="+mj-lt"/>
              </a:rPr>
              <a:t> </a:t>
            </a:r>
            <a:r>
              <a:rPr lang="en-US" sz="1600" b="1" dirty="0" smtClean="0">
                <a:latin typeface="+mj-lt"/>
              </a:rPr>
              <a:t>Smartphone Subscribers</a:t>
            </a:r>
            <a:endParaRPr lang="en-US" sz="1600" b="1" dirty="0">
              <a:latin typeface="+mj-lt"/>
            </a:endParaRPr>
          </a:p>
        </p:txBody>
      </p:sp>
      <p:sp>
        <p:nvSpPr>
          <p:cNvPr id="9" name="Text Box 4"/>
          <p:cNvSpPr txBox="1">
            <a:spLocks noChangeArrowheads="1"/>
          </p:cNvSpPr>
          <p:nvPr/>
        </p:nvSpPr>
        <p:spPr bwMode="auto">
          <a:xfrm>
            <a:off x="5826641" y="1352933"/>
            <a:ext cx="2073349" cy="646331"/>
          </a:xfrm>
          <a:prstGeom prst="rect">
            <a:avLst/>
          </a:prstGeom>
          <a:solidFill>
            <a:schemeClr val="bg1"/>
          </a:solidFill>
          <a:ln w="9525">
            <a:noFill/>
            <a:miter lim="800000"/>
            <a:headEnd/>
            <a:tailEnd/>
          </a:ln>
        </p:spPr>
        <p:txBody>
          <a:bodyPr wrap="square">
            <a:spAutoFit/>
          </a:bodyPr>
          <a:lstStyle/>
          <a:p>
            <a:pPr algn="ctr"/>
            <a:r>
              <a:rPr lang="en-US" sz="2000" b="1" dirty="0" smtClean="0">
                <a:solidFill>
                  <a:srgbClr val="FF0000"/>
                </a:solidFill>
                <a:effectLst>
                  <a:outerShdw blurRad="38100" dist="38100" dir="2700000" algn="tl">
                    <a:srgbClr val="000000">
                      <a:alpha val="43137"/>
                    </a:srgbClr>
                  </a:outerShdw>
                </a:effectLst>
                <a:latin typeface="+mj-lt"/>
              </a:rPr>
              <a:t>5.6B</a:t>
            </a:r>
            <a:r>
              <a:rPr lang="en-US" sz="1600" b="1" dirty="0" smtClean="0">
                <a:solidFill>
                  <a:srgbClr val="FF0000"/>
                </a:solidFill>
                <a:latin typeface="+mj-lt"/>
              </a:rPr>
              <a:t> </a:t>
            </a:r>
            <a:r>
              <a:rPr lang="en-US" sz="1600" b="1" dirty="0" smtClean="0">
                <a:latin typeface="+mj-lt"/>
              </a:rPr>
              <a:t>Mobile Phone Subscribers</a:t>
            </a:r>
            <a:endParaRPr lang="en-US" sz="1600" b="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86114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40580" y="1070777"/>
            <a:ext cx="7838055"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First 6 Quarters Cumulative Unit Shipments, iPod vs. iPhone vs. </a:t>
            </a:r>
            <a:r>
              <a:rPr lang="en-US" sz="1600" b="1" dirty="0" err="1" smtClean="0">
                <a:solidFill>
                  <a:schemeClr val="accent6">
                    <a:lumMod val="50000"/>
                  </a:schemeClr>
                </a:solidFill>
                <a:latin typeface="+mj-lt"/>
              </a:rPr>
              <a:t>iPad</a:t>
            </a:r>
            <a:endParaRPr lang="en-US" sz="1600" b="1" dirty="0">
              <a:solidFill>
                <a:schemeClr val="accent6">
                  <a:lumMod val="50000"/>
                </a:schemeClr>
              </a:solidFill>
              <a:latin typeface="+mj-lt"/>
            </a:endParaRPr>
          </a:p>
        </p:txBody>
      </p:sp>
      <p:sp>
        <p:nvSpPr>
          <p:cNvPr id="5"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r>
              <a:rPr lang="en-US" sz="900" b="0" dirty="0" smtClean="0">
                <a:solidFill>
                  <a:schemeClr val="tx1">
                    <a:lumMod val="50000"/>
                    <a:lumOff val="50000"/>
                  </a:schemeClr>
                </a:solidFill>
                <a:latin typeface="+mn-lt"/>
              </a:rPr>
              <a:t>Source</a:t>
            </a:r>
            <a:r>
              <a:rPr lang="en-US" sz="900" b="0" dirty="0">
                <a:solidFill>
                  <a:schemeClr val="tx1">
                    <a:lumMod val="50000"/>
                    <a:lumOff val="50000"/>
                  </a:schemeClr>
                </a:solidFill>
                <a:latin typeface="+mn-lt"/>
              </a:rPr>
              <a:t>: </a:t>
            </a:r>
            <a:r>
              <a:rPr lang="en-US" sz="900" b="0" dirty="0" smtClean="0">
                <a:solidFill>
                  <a:schemeClr val="tx1">
                    <a:lumMod val="50000"/>
                    <a:lumOff val="50000"/>
                  </a:schemeClr>
                </a:solidFill>
                <a:latin typeface="+mn-lt"/>
              </a:rPr>
              <a:t>Apple, as of Q2:11 (6 quarters post  </a:t>
            </a:r>
            <a:r>
              <a:rPr lang="en-US" sz="900" b="0" dirty="0" err="1" smtClean="0">
                <a:solidFill>
                  <a:schemeClr val="tx1">
                    <a:lumMod val="50000"/>
                    <a:lumOff val="50000"/>
                  </a:schemeClr>
                </a:solidFill>
                <a:latin typeface="+mn-lt"/>
              </a:rPr>
              <a:t>iPad</a:t>
            </a:r>
            <a:r>
              <a:rPr lang="en-US" sz="900" b="0" dirty="0" smtClean="0">
                <a:solidFill>
                  <a:schemeClr val="tx1">
                    <a:lumMod val="50000"/>
                    <a:lumOff val="50000"/>
                  </a:schemeClr>
                </a:solidFill>
                <a:latin typeface="+mn-lt"/>
              </a:rPr>
              <a:t> launch).</a:t>
            </a:r>
            <a:endParaRPr lang="en-US" sz="900" b="0" dirty="0">
              <a:solidFill>
                <a:schemeClr val="tx1">
                  <a:lumMod val="50000"/>
                  <a:lumOff val="50000"/>
                </a:schemeClr>
              </a:solidFill>
              <a:latin typeface="+mn-lt"/>
            </a:endParaRPr>
          </a:p>
        </p:txBody>
      </p:sp>
      <p:sp>
        <p:nvSpPr>
          <p:cNvPr id="8" name="Title 1"/>
          <p:cNvSpPr>
            <a:spLocks noGrp="1"/>
          </p:cNvSpPr>
          <p:nvPr>
            <p:ph type="title"/>
          </p:nvPr>
        </p:nvSpPr>
        <p:spPr>
          <a:xfrm>
            <a:off x="1038224" y="26988"/>
            <a:ext cx="8162925" cy="914400"/>
          </a:xfrm>
        </p:spPr>
        <p:txBody>
          <a:bodyPr/>
          <a:lstStyle/>
          <a:p>
            <a:r>
              <a:rPr lang="en-US" dirty="0" smtClean="0"/>
              <a:t>iPods Changed Media Industry…iPhones Ramped Even Faster…</a:t>
            </a:r>
            <a:r>
              <a:rPr lang="en-US" dirty="0" err="1" smtClean="0"/>
              <a:t>iPad</a:t>
            </a:r>
            <a:r>
              <a:rPr lang="en-US" dirty="0" smtClean="0"/>
              <a:t> Growth Leaves “Siblings” in Dust</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8965086"/>
              </p:ext>
            </p:extLst>
          </p:nvPr>
        </p:nvGraphicFramePr>
        <p:xfrm>
          <a:off x="343275" y="1445825"/>
          <a:ext cx="8543925" cy="4819650"/>
        </p:xfrm>
        <a:graphic>
          <a:graphicData uri="http://schemas.openxmlformats.org/presentationml/2006/ole">
            <p:oleObj spid="_x0000_s383558" name="Chart" r:id="rId3" imgW="11404600" imgH="6438900" progId="MSGraph.Chart.8">
              <p:embed followColorScheme="full"/>
            </p:oleObj>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2291063"/>
              </p:ext>
            </p:extLst>
          </p:nvPr>
        </p:nvGraphicFramePr>
        <p:xfrm>
          <a:off x="166255" y="1426722"/>
          <a:ext cx="8704611" cy="4850628"/>
        </p:xfrm>
        <a:graphic>
          <a:graphicData uri="http://schemas.openxmlformats.org/presentationml/2006/ole">
            <p:oleObj spid="_x0000_s383559" name="Chart" r:id="rId4" imgW="11404600" imgH="6438900" progId="MSGraph.Chart.8">
              <p:embed followColorScheme="full"/>
            </p:oleObj>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98855413"/>
              </p:ext>
            </p:extLst>
          </p:nvPr>
        </p:nvGraphicFramePr>
        <p:xfrm>
          <a:off x="333375" y="1447800"/>
          <a:ext cx="8543925" cy="4819650"/>
        </p:xfrm>
        <a:graphic>
          <a:graphicData uri="http://schemas.openxmlformats.org/presentationml/2006/ole">
            <p:oleObj spid="_x0000_s383560" name="Chart" r:id="rId5" imgW="11404600" imgH="6438900" progId="MSGraph.Chart.8">
              <p:embed followColorScheme="full"/>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3534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1" nodeType="clickEffect">
                                  <p:stCondLst>
                                    <p:cond delay="0"/>
                                  </p:stCondLst>
                                  <p:childTnLst>
                                    <p:animEffect transition="out" filter="wipe(up)">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1" fill="hold" grpId="1" nodeType="clickEffect">
                                  <p:stCondLst>
                                    <p:cond delay="0"/>
                                  </p:stCondLst>
                                  <p:childTnLst>
                                    <p:animEffect transition="out" filter="wipe(up)">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OleChart spid="2" grpId="1"/>
      <p:bldOleChart spid="3" grpId="0"/>
      <p:bldOleChart spid="3" grpId="1"/>
      <p:bldOleChart spid="6"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40812704"/>
              </p:ext>
            </p:extLst>
          </p:nvPr>
        </p:nvGraphicFramePr>
        <p:xfrm>
          <a:off x="343275" y="1445825"/>
          <a:ext cx="8543925" cy="4819650"/>
        </p:xfrm>
        <a:graphic>
          <a:graphicData uri="http://schemas.openxmlformats.org/presentationml/2006/ole">
            <p:oleObj spid="_x0000_s380383" name="Chart" r:id="rId3" imgW="11404600" imgH="6438900" progId="MSGraph.Chart.8">
              <p:embed followColorScheme="full"/>
            </p:oleObj>
          </a:graphicData>
        </a:graphic>
      </p:graphicFrame>
      <p:graphicFrame>
        <p:nvGraphicFramePr>
          <p:cNvPr id="6"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36376031"/>
              </p:ext>
            </p:extLst>
          </p:nvPr>
        </p:nvGraphicFramePr>
        <p:xfrm>
          <a:off x="333375" y="1447800"/>
          <a:ext cx="8543925" cy="4819650"/>
        </p:xfrm>
        <a:graphic>
          <a:graphicData uri="http://schemas.openxmlformats.org/presentationml/2006/ole">
            <p:oleObj spid="_x0000_s380384" name="Chart" r:id="rId4" imgW="11404600" imgH="6438900" progId="MSGraph.Chart.8">
              <p:embed followColorScheme="full"/>
            </p:oleObj>
          </a:graphicData>
        </a:graphic>
      </p:graphicFrame>
      <p:sp>
        <p:nvSpPr>
          <p:cNvPr id="8" name="Title 1"/>
          <p:cNvSpPr>
            <a:spLocks noGrp="1"/>
          </p:cNvSpPr>
          <p:nvPr>
            <p:ph type="title"/>
          </p:nvPr>
        </p:nvSpPr>
        <p:spPr>
          <a:xfrm>
            <a:off x="981075" y="26988"/>
            <a:ext cx="7715250" cy="914400"/>
          </a:xfrm>
        </p:spPr>
        <p:txBody>
          <a:bodyPr/>
          <a:lstStyle/>
          <a:p>
            <a:r>
              <a:rPr lang="en-US" sz="2600" dirty="0" smtClean="0"/>
              <a:t>Android ‘Phone’ Adoption Has Ramped Even Faster than iPhone</a:t>
            </a:r>
            <a:endParaRPr lang="en-US" sz="1000" dirty="0">
              <a:solidFill>
                <a:srgbClr val="FF0000"/>
              </a:solidFill>
            </a:endParaRPr>
          </a:p>
        </p:txBody>
      </p:sp>
      <p:sp>
        <p:nvSpPr>
          <p:cNvPr id="9" name="Text Box 4"/>
          <p:cNvSpPr txBox="1">
            <a:spLocks noChangeArrowheads="1"/>
          </p:cNvSpPr>
          <p:nvPr/>
        </p:nvSpPr>
        <p:spPr bwMode="auto">
          <a:xfrm>
            <a:off x="840580" y="1118402"/>
            <a:ext cx="7838055"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First 11 Quarters Cumulative Global Android &amp; iPhone Unit Shipments</a:t>
            </a:r>
            <a:endParaRPr lang="en-US" sz="1600" b="1" dirty="0">
              <a:solidFill>
                <a:schemeClr val="accent6">
                  <a:lumMod val="50000"/>
                </a:schemeClr>
              </a:solidFill>
              <a:latin typeface="+mj-lt"/>
            </a:endParaRPr>
          </a:p>
        </p:txBody>
      </p:sp>
      <p:sp>
        <p:nvSpPr>
          <p:cNvPr id="5"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r>
              <a:rPr lang="en-US" sz="900" b="0" dirty="0" smtClean="0">
                <a:solidFill>
                  <a:schemeClr val="tx1">
                    <a:lumMod val="50000"/>
                    <a:lumOff val="50000"/>
                  </a:schemeClr>
                </a:solidFill>
                <a:latin typeface="+mn-lt"/>
              </a:rPr>
              <a:t>Source</a:t>
            </a:r>
            <a:r>
              <a:rPr lang="en-US" sz="900" b="0" dirty="0">
                <a:solidFill>
                  <a:schemeClr val="tx1">
                    <a:lumMod val="50000"/>
                    <a:lumOff val="50000"/>
                  </a:schemeClr>
                </a:solidFill>
                <a:latin typeface="+mn-lt"/>
              </a:rPr>
              <a:t>: </a:t>
            </a:r>
            <a:r>
              <a:rPr lang="en-US" sz="900" b="0" dirty="0" smtClean="0">
                <a:solidFill>
                  <a:schemeClr val="tx1">
                    <a:lumMod val="50000"/>
                    <a:lumOff val="50000"/>
                  </a:schemeClr>
                </a:solidFill>
                <a:latin typeface="+mn-lt"/>
              </a:rPr>
              <a:t>Gartner, Morgan Stanley Research, as of Q2:11.</a:t>
            </a:r>
            <a:endParaRPr lang="en-US" sz="900" b="0" dirty="0">
              <a:solidFill>
                <a:schemeClr val="tx1">
                  <a:lumMod val="50000"/>
                  <a:lumOff val="50000"/>
                </a:schemeClr>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8530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OleChart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Horse Races in Smartphones &amp; Tablets, So Far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15788236"/>
              </p:ext>
            </p:extLst>
          </p:nvPr>
        </p:nvGraphicFramePr>
        <p:xfrm>
          <a:off x="478460" y="1765005"/>
          <a:ext cx="8261502" cy="3965944"/>
        </p:xfrm>
        <a:graphic>
          <a:graphicData uri="http://schemas.openxmlformats.org/drawingml/2006/table">
            <a:tbl>
              <a:tblPr firstRow="1" bandRow="1">
                <a:tableStyleId>{21E4AEA4-8DFA-4A89-87EB-49C32662AFE0}</a:tableStyleId>
              </a:tblPr>
              <a:tblGrid>
                <a:gridCol w="2668777"/>
                <a:gridCol w="1201479"/>
                <a:gridCol w="1201479"/>
                <a:gridCol w="563526"/>
                <a:gridCol w="1297172"/>
                <a:gridCol w="1329069"/>
              </a:tblGrid>
              <a:tr h="991486">
                <a:tc>
                  <a:txBody>
                    <a:bodyPr/>
                    <a:lstStyle/>
                    <a:p>
                      <a:pPr algn="l"/>
                      <a:endParaRPr lang="en-US" dirty="0"/>
                    </a:p>
                  </a:txBody>
                  <a:tcPr anchor="ctr"/>
                </a:tc>
                <a:tc>
                  <a:txBody>
                    <a:bodyPr/>
                    <a:lstStyle/>
                    <a:p>
                      <a:pPr algn="ctr"/>
                      <a:r>
                        <a:rPr lang="en-US" dirty="0" smtClean="0">
                          <a:effectLst>
                            <a:outerShdw blurRad="38100" dist="38100" dir="2700000" algn="tl">
                              <a:srgbClr val="000000">
                                <a:alpha val="43137"/>
                              </a:srgbClr>
                            </a:outerShdw>
                          </a:effectLst>
                        </a:rPr>
                        <a:t>Apple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iPhone</a:t>
                      </a:r>
                      <a:endParaRPr lang="en-US" dirty="0">
                        <a:effectLst>
                          <a:outerShdw blurRad="38100" dist="38100" dir="2700000" algn="tl">
                            <a:srgbClr val="000000">
                              <a:alpha val="43137"/>
                            </a:srgbClr>
                          </a:outerShdw>
                        </a:effectLst>
                      </a:endParaRPr>
                    </a:p>
                  </a:txBody>
                  <a:tcPr anchor="ctr"/>
                </a:tc>
                <a:tc>
                  <a:txBody>
                    <a:bodyPr/>
                    <a:lstStyle/>
                    <a:p>
                      <a:pPr algn="ctr"/>
                      <a:r>
                        <a:rPr lang="en-US" dirty="0" smtClean="0">
                          <a:effectLst>
                            <a:outerShdw blurRad="38100" dist="38100" dir="2700000" algn="tl">
                              <a:srgbClr val="000000">
                                <a:alpha val="43137"/>
                              </a:srgbClr>
                            </a:outerShdw>
                          </a:effectLst>
                        </a:rPr>
                        <a:t>Google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Android</a:t>
                      </a:r>
                      <a:endParaRPr lang="en-US" dirty="0">
                        <a:effectLst>
                          <a:outerShdw blurRad="38100" dist="38100" dir="2700000" algn="tl">
                            <a:srgbClr val="000000">
                              <a:alpha val="43137"/>
                            </a:srgbClr>
                          </a:outerShdw>
                        </a:effectLst>
                      </a:endParaRPr>
                    </a:p>
                  </a:txBody>
                  <a:tcPr anchor="ctr"/>
                </a:tc>
                <a:tc>
                  <a:txBody>
                    <a:bodyPr/>
                    <a:lstStyle/>
                    <a:p>
                      <a:pPr algn="ctr"/>
                      <a:endParaRPr lang="en-US" dirty="0">
                        <a:effectLst>
                          <a:outerShdw blurRad="38100" dist="38100" dir="2700000" algn="tl">
                            <a:srgbClr val="000000">
                              <a:alpha val="43137"/>
                            </a:srgbClr>
                          </a:outerShdw>
                        </a:effectLst>
                      </a:endParaRPr>
                    </a:p>
                  </a:txBody>
                  <a:tcPr anchor="ctr"/>
                </a:tc>
                <a:tc>
                  <a:txBody>
                    <a:bodyPr/>
                    <a:lstStyle/>
                    <a:p>
                      <a:pPr algn="ctr"/>
                      <a:r>
                        <a:rPr lang="en-US" dirty="0" smtClean="0">
                          <a:effectLst>
                            <a:outerShdw blurRad="38100" dist="38100" dir="2700000" algn="tl">
                              <a:srgbClr val="000000">
                                <a:alpha val="43137"/>
                              </a:srgbClr>
                            </a:outerShdw>
                          </a:effectLst>
                        </a:rPr>
                        <a:t>Apple</a:t>
                      </a:r>
                      <a:br>
                        <a:rPr lang="en-US" dirty="0" smtClean="0">
                          <a:effectLst>
                            <a:outerShdw blurRad="38100" dist="38100" dir="2700000" algn="tl">
                              <a:srgbClr val="000000">
                                <a:alpha val="43137"/>
                              </a:srgbClr>
                            </a:outerShdw>
                          </a:effectLst>
                        </a:rPr>
                      </a:br>
                      <a:r>
                        <a:rPr lang="en-US" dirty="0" err="1" smtClean="0">
                          <a:effectLst>
                            <a:outerShdw blurRad="38100" dist="38100" dir="2700000" algn="tl">
                              <a:srgbClr val="000000">
                                <a:alpha val="43137"/>
                              </a:srgbClr>
                            </a:outerShdw>
                          </a:effectLst>
                        </a:rPr>
                        <a:t>iPad</a:t>
                      </a:r>
                      <a:endParaRPr lang="en-US" dirty="0">
                        <a:effectLst>
                          <a:outerShdw blurRad="38100" dist="38100" dir="2700000" algn="tl">
                            <a:srgbClr val="000000">
                              <a:alpha val="43137"/>
                            </a:srgbClr>
                          </a:outerShdw>
                        </a:effectLst>
                      </a:endParaRPr>
                    </a:p>
                  </a:txBody>
                  <a:tcPr anchor="ctr"/>
                </a:tc>
                <a:tc>
                  <a:txBody>
                    <a:bodyPr/>
                    <a:lstStyle/>
                    <a:p>
                      <a:pPr algn="ctr"/>
                      <a:r>
                        <a:rPr lang="en-US" dirty="0" smtClean="0">
                          <a:effectLst>
                            <a:outerShdw blurRad="38100" dist="38100" dir="2700000" algn="tl">
                              <a:srgbClr val="000000">
                                <a:alpha val="43137"/>
                              </a:srgbClr>
                            </a:outerShdw>
                          </a:effectLst>
                        </a:rPr>
                        <a:t>Amazon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Kindle</a:t>
                      </a:r>
                      <a:endParaRPr lang="en-US" dirty="0">
                        <a:effectLst>
                          <a:outerShdw blurRad="38100" dist="38100" dir="2700000" algn="tl">
                            <a:srgbClr val="000000">
                              <a:alpha val="43137"/>
                            </a:srgbClr>
                          </a:outerShdw>
                        </a:effectLst>
                      </a:endParaRPr>
                    </a:p>
                  </a:txBody>
                  <a:tcPr anchor="ctr"/>
                </a:tc>
              </a:tr>
              <a:tr h="991486">
                <a:tc>
                  <a:txBody>
                    <a:bodyPr/>
                    <a:lstStyle/>
                    <a:p>
                      <a:pPr algn="l"/>
                      <a:r>
                        <a:rPr lang="en-US" b="1" dirty="0" smtClean="0"/>
                        <a:t>Cumulative Shipments as of Q2:10</a:t>
                      </a:r>
                      <a:endParaRPr lang="en-US" b="1" dirty="0"/>
                    </a:p>
                  </a:txBody>
                  <a:tcPr anchor="ctr"/>
                </a:tc>
                <a:tc>
                  <a:txBody>
                    <a:bodyPr/>
                    <a:lstStyle/>
                    <a:p>
                      <a:pPr algn="ctr"/>
                      <a:r>
                        <a:rPr lang="en-US" dirty="0" smtClean="0"/>
                        <a:t>129MM</a:t>
                      </a:r>
                      <a:endParaRPr lang="en-US" b="1" dirty="0"/>
                    </a:p>
                  </a:txBody>
                  <a:tcPr anchor="ctr"/>
                </a:tc>
                <a:tc>
                  <a:txBody>
                    <a:bodyPr/>
                    <a:lstStyle/>
                    <a:p>
                      <a:pPr algn="ctr"/>
                      <a:r>
                        <a:rPr lang="en-US" dirty="0" smtClean="0"/>
                        <a:t>152MM</a:t>
                      </a:r>
                      <a:endParaRPr lang="en-US" b="1" dirty="0"/>
                    </a:p>
                  </a:txBody>
                  <a:tcPr anchor="ctr"/>
                </a:tc>
                <a:tc>
                  <a:txBody>
                    <a:bodyPr/>
                    <a:lstStyle/>
                    <a:p>
                      <a:pPr algn="ctr"/>
                      <a:endParaRPr lang="en-US" b="1" dirty="0"/>
                    </a:p>
                  </a:txBody>
                  <a:tcPr anchor="ctr"/>
                </a:tc>
                <a:tc>
                  <a:txBody>
                    <a:bodyPr/>
                    <a:lstStyle/>
                    <a:p>
                      <a:pPr algn="ctr"/>
                      <a:r>
                        <a:rPr lang="en-US" dirty="0" smtClean="0"/>
                        <a:t>29MM</a:t>
                      </a:r>
                      <a:endParaRPr lang="en-US" b="1" dirty="0"/>
                    </a:p>
                  </a:txBody>
                  <a:tcPr anchor="ctr"/>
                </a:tc>
                <a:tc>
                  <a:txBody>
                    <a:bodyPr/>
                    <a:lstStyle/>
                    <a:p>
                      <a:pPr algn="ctr"/>
                      <a:r>
                        <a:rPr lang="en-US" dirty="0" smtClean="0"/>
                        <a:t>16MM</a:t>
                      </a:r>
                      <a:r>
                        <a:rPr lang="en-US" baseline="30000" dirty="0" smtClean="0"/>
                        <a:t>a</a:t>
                      </a:r>
                      <a:endParaRPr lang="en-US" b="1" baseline="30000" dirty="0"/>
                    </a:p>
                  </a:txBody>
                  <a:tcPr anchor="ctr"/>
                </a:tc>
              </a:tr>
              <a:tr h="991486">
                <a:tc>
                  <a:txBody>
                    <a:bodyPr/>
                    <a:lstStyle/>
                    <a:p>
                      <a:pPr algn="l"/>
                      <a:r>
                        <a:rPr lang="en-US" b="1" dirty="0" smtClean="0"/>
                        <a:t>ASP**</a:t>
                      </a:r>
                      <a:endParaRPr lang="en-US" b="1" dirty="0"/>
                    </a:p>
                  </a:txBody>
                  <a:tcPr anchor="ctr"/>
                </a:tc>
                <a:tc>
                  <a:txBody>
                    <a:bodyPr/>
                    <a:lstStyle/>
                    <a:p>
                      <a:pPr algn="ctr"/>
                      <a:r>
                        <a:rPr lang="en-US" dirty="0" smtClean="0"/>
                        <a:t>$606</a:t>
                      </a:r>
                      <a:endParaRPr lang="en-US" b="1" dirty="0"/>
                    </a:p>
                  </a:txBody>
                  <a:tcPr anchor="ctr"/>
                </a:tc>
                <a:tc>
                  <a:txBody>
                    <a:bodyPr/>
                    <a:lstStyle/>
                    <a:p>
                      <a:pPr algn="ctr"/>
                      <a:r>
                        <a:rPr lang="en-US" dirty="0" smtClean="0"/>
                        <a:t>&lt;$600</a:t>
                      </a:r>
                      <a:endParaRPr lang="en-US" b="1" dirty="0"/>
                    </a:p>
                  </a:txBody>
                  <a:tcPr anchor="ctr"/>
                </a:tc>
                <a:tc>
                  <a:txBody>
                    <a:bodyPr/>
                    <a:lstStyle/>
                    <a:p>
                      <a:pPr algn="ctr"/>
                      <a:endParaRPr lang="en-US" b="1" dirty="0"/>
                    </a:p>
                  </a:txBody>
                  <a:tcPr anchor="ctr"/>
                </a:tc>
                <a:tc>
                  <a:txBody>
                    <a:bodyPr/>
                    <a:lstStyle/>
                    <a:p>
                      <a:pPr algn="ctr"/>
                      <a:r>
                        <a:rPr lang="en-US" dirty="0" smtClean="0"/>
                        <a:t>$650</a:t>
                      </a:r>
                      <a:endParaRPr lang="en-US" b="1" dirty="0"/>
                    </a:p>
                  </a:txBody>
                  <a:tcPr anchor="ctr"/>
                </a:tc>
                <a:tc>
                  <a:txBody>
                    <a:bodyPr/>
                    <a:lstStyle/>
                    <a:p>
                      <a:pPr algn="ctr"/>
                      <a:r>
                        <a:rPr lang="en-US" dirty="0" smtClean="0"/>
                        <a:t>&lt;$200</a:t>
                      </a:r>
                      <a:endParaRPr lang="en-US" b="1" dirty="0"/>
                    </a:p>
                  </a:txBody>
                  <a:tcPr anchor="ctr"/>
                </a:tc>
              </a:tr>
              <a:tr h="991486">
                <a:tc>
                  <a:txBody>
                    <a:bodyPr/>
                    <a:lstStyle/>
                    <a:p>
                      <a:pPr algn="l"/>
                      <a:r>
                        <a:rPr lang="en-US" b="1" dirty="0" smtClean="0"/>
                        <a:t>Launch Date</a:t>
                      </a:r>
                      <a:endParaRPr lang="en-US" b="1" dirty="0"/>
                    </a:p>
                  </a:txBody>
                  <a:tcPr anchor="ctr"/>
                </a:tc>
                <a:tc>
                  <a:txBody>
                    <a:bodyPr/>
                    <a:lstStyle/>
                    <a:p>
                      <a:pPr algn="ctr"/>
                      <a:r>
                        <a:rPr lang="en-US" dirty="0" smtClean="0"/>
                        <a:t>Q2:07</a:t>
                      </a:r>
                      <a:endParaRPr lang="en-US" b="1" dirty="0"/>
                    </a:p>
                  </a:txBody>
                  <a:tcPr anchor="ctr"/>
                </a:tc>
                <a:tc>
                  <a:txBody>
                    <a:bodyPr/>
                    <a:lstStyle/>
                    <a:p>
                      <a:pPr algn="ctr"/>
                      <a:r>
                        <a:rPr lang="en-US" dirty="0" smtClean="0"/>
                        <a:t>Q4:08</a:t>
                      </a:r>
                      <a:endParaRPr lang="en-US" b="1" dirty="0"/>
                    </a:p>
                  </a:txBody>
                  <a:tcPr anchor="ctr"/>
                </a:tc>
                <a:tc>
                  <a:txBody>
                    <a:bodyPr/>
                    <a:lstStyle/>
                    <a:p>
                      <a:pPr algn="ctr"/>
                      <a:endParaRPr lang="en-US" b="1" dirty="0"/>
                    </a:p>
                  </a:txBody>
                  <a:tcPr anchor="ctr"/>
                </a:tc>
                <a:tc>
                  <a:txBody>
                    <a:bodyPr/>
                    <a:lstStyle/>
                    <a:p>
                      <a:pPr algn="ctr"/>
                      <a:r>
                        <a:rPr lang="en-US" dirty="0" smtClean="0"/>
                        <a:t>Q2:10</a:t>
                      </a:r>
                      <a:endParaRPr lang="en-US" b="1" dirty="0"/>
                    </a:p>
                  </a:txBody>
                  <a:tcPr anchor="ctr"/>
                </a:tc>
                <a:tc>
                  <a:txBody>
                    <a:bodyPr/>
                    <a:lstStyle/>
                    <a:p>
                      <a:pPr algn="ctr"/>
                      <a:r>
                        <a:rPr lang="en-US" dirty="0" smtClean="0"/>
                        <a:t>Q4:07</a:t>
                      </a:r>
                      <a:endParaRPr lang="en-US" b="1" dirty="0"/>
                    </a:p>
                  </a:txBody>
                  <a:tcPr anchor="ctr"/>
                </a:tc>
              </a:tr>
            </a:tbl>
          </a:graphicData>
        </a:graphic>
      </p:graphicFrame>
      <p:sp>
        <p:nvSpPr>
          <p:cNvPr id="5" name="TextBox 4"/>
          <p:cNvSpPr txBox="1"/>
          <p:nvPr/>
        </p:nvSpPr>
        <p:spPr>
          <a:xfrm>
            <a:off x="3147237" y="1366568"/>
            <a:ext cx="2402958" cy="369332"/>
          </a:xfrm>
          <a:prstGeom prst="rect">
            <a:avLst/>
          </a:prstGeom>
          <a:solidFill>
            <a:schemeClr val="accent2"/>
          </a:solidFill>
        </p:spPr>
        <p:txBody>
          <a:bodyPr wrap="square" rtlCol="0">
            <a:spAutoFit/>
          </a:bodyPr>
          <a:lstStyle/>
          <a:p>
            <a:pPr algn="ctr"/>
            <a:r>
              <a:rPr lang="en-US" sz="1800" b="1" dirty="0" smtClean="0">
                <a:effectLst>
                  <a:outerShdw blurRad="38100" dist="38100" dir="2700000" algn="tl">
                    <a:srgbClr val="000000">
                      <a:alpha val="43137"/>
                    </a:srgbClr>
                  </a:outerShdw>
                </a:effectLst>
                <a:latin typeface="+mn-lt"/>
              </a:rPr>
              <a:t>Smartphones</a:t>
            </a:r>
          </a:p>
        </p:txBody>
      </p:sp>
      <p:sp>
        <p:nvSpPr>
          <p:cNvPr id="6" name="TextBox 5"/>
          <p:cNvSpPr txBox="1"/>
          <p:nvPr/>
        </p:nvSpPr>
        <p:spPr>
          <a:xfrm>
            <a:off x="6106633" y="1359473"/>
            <a:ext cx="2633330" cy="369332"/>
          </a:xfrm>
          <a:prstGeom prst="rect">
            <a:avLst/>
          </a:prstGeom>
          <a:solidFill>
            <a:schemeClr val="accent2"/>
          </a:solidFill>
        </p:spPr>
        <p:txBody>
          <a:bodyPr wrap="square" rtlCol="0">
            <a:spAutoFit/>
          </a:bodyPr>
          <a:lstStyle/>
          <a:p>
            <a:pPr algn="ctr"/>
            <a:r>
              <a:rPr lang="en-US" sz="1800" b="1" dirty="0" smtClean="0">
                <a:effectLst>
                  <a:outerShdw blurRad="38100" dist="38100" dir="2700000" algn="tl">
                    <a:srgbClr val="000000">
                      <a:alpha val="43137"/>
                    </a:srgbClr>
                  </a:outerShdw>
                </a:effectLst>
                <a:latin typeface="+mn-lt"/>
              </a:rPr>
              <a:t>Tablets</a:t>
            </a:r>
          </a:p>
        </p:txBody>
      </p:sp>
      <p:sp>
        <p:nvSpPr>
          <p:cNvPr id="7" name="Text Box 6"/>
          <p:cNvSpPr txBox="1">
            <a:spLocks noChangeArrowheads="1"/>
          </p:cNvSpPr>
          <p:nvPr/>
        </p:nvSpPr>
        <p:spPr bwMode="auto">
          <a:xfrm>
            <a:off x="74431" y="6158134"/>
            <a:ext cx="8314660" cy="385148"/>
          </a:xfrm>
          <a:prstGeom prst="rect">
            <a:avLst/>
          </a:prstGeom>
          <a:noFill/>
          <a:ln w="9525" algn="ctr">
            <a:noFill/>
            <a:miter lim="800000"/>
            <a:headEnd/>
            <a:tailEnd/>
          </a:ln>
        </p:spPr>
        <p:txBody>
          <a:bodyPr lIns="137160" anchor="b" anchorCtr="0"/>
          <a:lstStyle/>
          <a:p>
            <a:pPr lvl="0"/>
            <a:r>
              <a:rPr lang="en-US" sz="900" dirty="0">
                <a:solidFill>
                  <a:srgbClr val="808080"/>
                </a:solidFill>
                <a:latin typeface="Arial"/>
              </a:rPr>
              <a:t>Note: </a:t>
            </a:r>
            <a:r>
              <a:rPr lang="en-US" sz="900" dirty="0" smtClean="0">
                <a:solidFill>
                  <a:srgbClr val="808080"/>
                </a:solidFill>
                <a:latin typeface="Arial"/>
              </a:rPr>
              <a:t>a) Kindle shipment estimates per Scott </a:t>
            </a:r>
            <a:r>
              <a:rPr lang="en-US" sz="900" dirty="0" err="1" smtClean="0">
                <a:solidFill>
                  <a:srgbClr val="808080"/>
                </a:solidFill>
                <a:latin typeface="Arial"/>
              </a:rPr>
              <a:t>Devitt</a:t>
            </a:r>
            <a:r>
              <a:rPr lang="en-US" sz="900" dirty="0" smtClean="0">
                <a:solidFill>
                  <a:srgbClr val="808080"/>
                </a:solidFill>
                <a:latin typeface="Arial"/>
              </a:rPr>
              <a:t>, Morgan Stanley Research. ** ASP is average selling price, data are estimates for Android and Kindle.</a:t>
            </a:r>
          </a:p>
          <a:p>
            <a:pPr lvl="0"/>
            <a:r>
              <a:rPr lang="en-US" sz="900" dirty="0" smtClean="0">
                <a:solidFill>
                  <a:srgbClr val="808080"/>
                </a:solidFill>
                <a:latin typeface="Arial"/>
              </a:rPr>
              <a:t>Source: Apple, Morgan Stanley Research.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558720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67064415"/>
              </p:ext>
            </p:extLst>
          </p:nvPr>
        </p:nvGraphicFramePr>
        <p:xfrm>
          <a:off x="393405" y="1456956"/>
          <a:ext cx="8598195" cy="463579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85060" y="31899"/>
            <a:ext cx="8001000" cy="892552"/>
          </a:xfrm>
          <a:prstGeom prst="rect">
            <a:avLst/>
          </a:prstGeom>
          <a:noFill/>
        </p:spPr>
        <p:txBody>
          <a:bodyPr wrap="square" rtlCol="0">
            <a:spAutoFit/>
          </a:bodyPr>
          <a:lstStyle/>
          <a:p>
            <a:r>
              <a:rPr lang="en-US" sz="2600" dirty="0" smtClean="0">
                <a:solidFill>
                  <a:schemeClr val="bg1"/>
                </a:solidFill>
                <a:latin typeface="+mj-lt"/>
              </a:rPr>
              <a:t>Mobile Usage –</a:t>
            </a:r>
            <a:br>
              <a:rPr lang="en-US" sz="2600" dirty="0" smtClean="0">
                <a:solidFill>
                  <a:schemeClr val="bg1"/>
                </a:solidFill>
                <a:latin typeface="+mj-lt"/>
              </a:rPr>
            </a:br>
            <a:r>
              <a:rPr lang="en-US" sz="2600" dirty="0" smtClean="0">
                <a:solidFill>
                  <a:schemeClr val="bg1"/>
                </a:solidFill>
                <a:latin typeface="+mj-lt"/>
              </a:rPr>
              <a:t>Big &amp; Ramping Fast</a:t>
            </a:r>
            <a:endParaRPr lang="en-US" sz="2600" dirty="0" smtClean="0">
              <a:solidFill>
                <a:srgbClr val="FF0000"/>
              </a:solidFill>
              <a:latin typeface="+mj-lt"/>
            </a:endParaRPr>
          </a:p>
        </p:txBody>
      </p:sp>
      <p:sp>
        <p:nvSpPr>
          <p:cNvPr id="5" name="Text Box 4"/>
          <p:cNvSpPr txBox="1">
            <a:spLocks noChangeArrowheads="1"/>
          </p:cNvSpPr>
          <p:nvPr/>
        </p:nvSpPr>
        <p:spPr bwMode="auto">
          <a:xfrm>
            <a:off x="840580" y="1118402"/>
            <a:ext cx="7838055"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 of Traffic From Mobile Devices, Pandora, Twitter &amp; Facebook, 2008 – 2011</a:t>
            </a:r>
            <a:endParaRPr lang="en-US" sz="1600" b="1" dirty="0">
              <a:solidFill>
                <a:schemeClr val="accent6">
                  <a:lumMod val="50000"/>
                </a:schemeClr>
              </a:solidFill>
              <a:latin typeface="+mj-lt"/>
            </a:endParaRPr>
          </a:p>
        </p:txBody>
      </p:sp>
      <p:sp>
        <p:nvSpPr>
          <p:cNvPr id="6"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r>
              <a:rPr lang="en-US" sz="900" b="0" dirty="0" smtClean="0">
                <a:solidFill>
                  <a:schemeClr val="tx1">
                    <a:lumMod val="50000"/>
                    <a:lumOff val="50000"/>
                  </a:schemeClr>
                </a:solidFill>
                <a:latin typeface="+mn-lt"/>
              </a:rPr>
              <a:t>Source</a:t>
            </a:r>
            <a:r>
              <a:rPr lang="en-US" sz="900" b="0" dirty="0">
                <a:solidFill>
                  <a:schemeClr val="tx1">
                    <a:lumMod val="50000"/>
                    <a:lumOff val="50000"/>
                  </a:schemeClr>
                </a:solidFill>
                <a:latin typeface="+mn-lt"/>
              </a:rPr>
              <a:t>: </a:t>
            </a:r>
            <a:r>
              <a:rPr lang="en-US" sz="900" b="0" dirty="0" smtClean="0">
                <a:solidFill>
                  <a:schemeClr val="tx1">
                    <a:lumMod val="50000"/>
                    <a:lumOff val="50000"/>
                  </a:schemeClr>
                </a:solidFill>
                <a:latin typeface="+mn-lt"/>
              </a:rPr>
              <a:t>Pandora S1, Twitter, Facebook.</a:t>
            </a:r>
            <a:endParaRPr lang="en-US" sz="900" b="0" dirty="0">
              <a:solidFill>
                <a:schemeClr val="tx1">
                  <a:lumMod val="50000"/>
                  <a:lumOff val="50000"/>
                </a:schemeClr>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3773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ounded Rectangle 5"/>
          <p:cNvSpPr/>
          <p:nvPr/>
        </p:nvSpPr>
        <p:spPr bwMode="auto">
          <a:xfrm>
            <a:off x="320842" y="1331495"/>
            <a:ext cx="8566484" cy="4860758"/>
          </a:xfrm>
          <a:prstGeom prst="roundRect">
            <a:avLst>
              <a:gd name="adj" fmla="val 1155"/>
            </a:avLst>
          </a:prstGeom>
          <a:solidFill>
            <a:schemeClr val="bg1"/>
          </a:solidFill>
          <a:ln w="9525" cap="flat" cmpd="sng" algn="ctr">
            <a:noFill/>
            <a:prstDash val="solid"/>
            <a:round/>
            <a:headEnd type="none" w="med" len="med"/>
            <a:tailEnd type="none" w="med" len="med"/>
          </a:ln>
          <a:effectLst>
            <a:outerShdw blurRad="63500" algn="ctr" rotWithShape="0">
              <a:schemeClr val="bg2">
                <a:alpha val="40000"/>
              </a:schemeClr>
            </a:outerShdw>
          </a:effectLst>
        </p:spPr>
        <p:txBody>
          <a:bodyPr vert="horz" wrap="none" lIns="91440" tIns="45720" rIns="91440" bIns="45720" numCol="1" rtlCol="0" anchor="t" anchorCtr="0" compatLnSpc="1">
            <a:prstTxWarp prst="textNoShape">
              <a:avLst/>
            </a:prstTxWarp>
            <a:noAutofit/>
          </a:bodyPr>
          <a:lstStyle/>
          <a:p>
            <a:pPr marL="0" marR="0" indent="0" defTabSz="914400" eaLnBrk="1" latinLnBrk="0" hangingPunct="1">
              <a:lnSpc>
                <a:spcPct val="90000"/>
              </a:lnSpc>
              <a:buClrTx/>
              <a:buSzTx/>
              <a:buFontTx/>
              <a:buNone/>
              <a:tabLst/>
            </a:pPr>
            <a:endParaRPr lang="en-US" dirty="0" smtClean="0">
              <a:solidFill>
                <a:schemeClr val="accent1"/>
              </a:solidFill>
            </a:endParaRPr>
          </a:p>
        </p:txBody>
      </p:sp>
      <p:sp>
        <p:nvSpPr>
          <p:cNvPr id="2" name="Title 1"/>
          <p:cNvSpPr>
            <a:spLocks noGrp="1"/>
          </p:cNvSpPr>
          <p:nvPr>
            <p:ph type="title"/>
          </p:nvPr>
        </p:nvSpPr>
        <p:spPr>
          <a:xfrm>
            <a:off x="1000984" y="35405"/>
            <a:ext cx="8119534" cy="914400"/>
          </a:xfrm>
        </p:spPr>
        <p:txBody>
          <a:bodyPr/>
          <a:lstStyle/>
          <a:p>
            <a:r>
              <a:rPr lang="en-US" sz="2600" dirty="0" smtClean="0"/>
              <a:t>Mobile Search –</a:t>
            </a:r>
            <a:br>
              <a:rPr lang="en-US" sz="2600" dirty="0" smtClean="0"/>
            </a:br>
            <a:r>
              <a:rPr lang="en-US" sz="2600" dirty="0" smtClean="0"/>
              <a:t>Growing Rapidly</a:t>
            </a:r>
            <a:endParaRPr lang="en-US" sz="2600" dirty="0"/>
          </a:p>
        </p:txBody>
      </p:sp>
      <p:sp>
        <p:nvSpPr>
          <p:cNvPr id="4" name="Slide Number Placeholder 3"/>
          <p:cNvSpPr>
            <a:spLocks noGrp="1"/>
          </p:cNvSpPr>
          <p:nvPr>
            <p:ph type="sldNum" sz="quarter" idx="4294967295"/>
          </p:nvPr>
        </p:nvSpPr>
        <p:spPr>
          <a:xfrm>
            <a:off x="8686800" y="6400800"/>
            <a:ext cx="457200" cy="209550"/>
          </a:xfrm>
          <a:prstGeom prst="rect">
            <a:avLst/>
          </a:prstGeom>
        </p:spPr>
        <p:txBody>
          <a:bodyPr/>
          <a:lstStyle/>
          <a:p>
            <a:fld id="{5BD7311B-C04C-4EB0-885C-F3E69FA6939D}" type="slidenum">
              <a:rPr lang="en-US" smtClean="0"/>
              <a:pPr/>
              <a:t>19</a:t>
            </a:fld>
            <a:endParaRPr lang="en-US"/>
          </a:p>
        </p:txBody>
      </p:sp>
      <p:pic>
        <p:nvPicPr>
          <p:cNvPr id="2050" name="Picture 2" descr="Z:\GGL\19997 - Think Mobile Thought Leadership - Kari Wilson\From Client\JAN28\growth_of_mobile_us.png"/>
          <p:cNvPicPr>
            <a:picLocks noChangeAspect="1" noChangeArrowheads="1"/>
          </p:cNvPicPr>
          <p:nvPr/>
        </p:nvPicPr>
        <p:blipFill>
          <a:blip r:embed="rId3" cstate="print">
            <a:lum contrast="2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610" t="6993" b="12240"/>
          <a:stretch>
            <a:fillRect/>
          </a:stretch>
        </p:blipFill>
        <p:spPr bwMode="auto">
          <a:xfrm>
            <a:off x="800100" y="1417721"/>
            <a:ext cx="7933423" cy="4297279"/>
          </a:xfrm>
          <a:prstGeom prst="rect">
            <a:avLst/>
          </a:prstGeom>
          <a:noFill/>
        </p:spPr>
      </p:pic>
      <p:sp>
        <p:nvSpPr>
          <p:cNvPr id="7" name="TextBox 6"/>
          <p:cNvSpPr txBox="1"/>
          <p:nvPr/>
        </p:nvSpPr>
        <p:spPr>
          <a:xfrm>
            <a:off x="2281415" y="1162218"/>
            <a:ext cx="4977516" cy="338554"/>
          </a:xfrm>
          <a:prstGeom prst="rect">
            <a:avLst/>
          </a:prstGeom>
          <a:noFill/>
        </p:spPr>
        <p:txBody>
          <a:bodyPr wrap="none" rtlCol="0">
            <a:spAutoFit/>
          </a:bodyPr>
          <a:lstStyle/>
          <a:p>
            <a:r>
              <a:rPr lang="en-US" sz="1600" b="1" dirty="0" smtClean="0">
                <a:latin typeface="+mn-lt"/>
              </a:rPr>
              <a:t>Google US Mobile Queries (Indexed), 2007 – 2011</a:t>
            </a:r>
          </a:p>
        </p:txBody>
      </p:sp>
      <p:cxnSp>
        <p:nvCxnSpPr>
          <p:cNvPr id="9" name="Straight Connector 8"/>
          <p:cNvCxnSpPr/>
          <p:nvPr/>
        </p:nvCxnSpPr>
        <p:spPr bwMode="auto">
          <a:xfrm>
            <a:off x="753979" y="5768308"/>
            <a:ext cx="1737360" cy="1588"/>
          </a:xfrm>
          <a:prstGeom prst="line">
            <a:avLst/>
          </a:prstGeom>
          <a:noFill/>
          <a:ln w="9525" cap="flat" cmpd="sng" algn="ctr">
            <a:solidFill>
              <a:schemeClr val="bg2"/>
            </a:solidFill>
            <a:prstDash val="solid"/>
            <a:round/>
            <a:headEnd type="none" w="med" len="med"/>
            <a:tailEnd type="none" w="med" len="med"/>
          </a:ln>
          <a:effectLst/>
        </p:spPr>
      </p:cxnSp>
      <p:cxnSp>
        <p:nvCxnSpPr>
          <p:cNvPr id="10" name="Straight Connector 9"/>
          <p:cNvCxnSpPr/>
          <p:nvPr/>
        </p:nvCxnSpPr>
        <p:spPr bwMode="auto">
          <a:xfrm>
            <a:off x="2590696" y="5768308"/>
            <a:ext cx="1737360" cy="1588"/>
          </a:xfrm>
          <a:prstGeom prst="line">
            <a:avLst/>
          </a:prstGeom>
          <a:noFill/>
          <a:ln w="9525" cap="flat" cmpd="sng" algn="ctr">
            <a:solidFill>
              <a:schemeClr val="bg2"/>
            </a:solidFill>
            <a:prstDash val="solid"/>
            <a:round/>
            <a:headEnd type="none" w="med" len="med"/>
            <a:tailEnd type="none" w="med" len="med"/>
          </a:ln>
          <a:effectLst/>
        </p:spPr>
      </p:cxnSp>
      <p:cxnSp>
        <p:nvCxnSpPr>
          <p:cNvPr id="11" name="Straight Connector 10"/>
          <p:cNvCxnSpPr/>
          <p:nvPr/>
        </p:nvCxnSpPr>
        <p:spPr bwMode="auto">
          <a:xfrm>
            <a:off x="4427413" y="5768308"/>
            <a:ext cx="1737360" cy="1588"/>
          </a:xfrm>
          <a:prstGeom prst="line">
            <a:avLst/>
          </a:prstGeom>
          <a:noFill/>
          <a:ln w="9525" cap="flat" cmpd="sng" algn="ctr">
            <a:solidFill>
              <a:schemeClr val="bg2"/>
            </a:solidFill>
            <a:prstDash val="solid"/>
            <a:round/>
            <a:headEnd type="none" w="med" len="med"/>
            <a:tailEnd type="none" w="med" len="med"/>
          </a:ln>
          <a:effectLst/>
        </p:spPr>
      </p:cxnSp>
      <p:cxnSp>
        <p:nvCxnSpPr>
          <p:cNvPr id="12" name="Straight Connector 11"/>
          <p:cNvCxnSpPr/>
          <p:nvPr/>
        </p:nvCxnSpPr>
        <p:spPr bwMode="auto">
          <a:xfrm>
            <a:off x="6264130" y="5768308"/>
            <a:ext cx="1737360" cy="1588"/>
          </a:xfrm>
          <a:prstGeom prst="line">
            <a:avLst/>
          </a:prstGeom>
          <a:noFill/>
          <a:ln w="9525" cap="flat" cmpd="sng" algn="ctr">
            <a:solidFill>
              <a:schemeClr val="bg2"/>
            </a:solidFill>
            <a:prstDash val="solid"/>
            <a:round/>
            <a:headEnd type="none" w="med" len="med"/>
            <a:tailEnd type="none" w="med" len="med"/>
          </a:ln>
          <a:effectLst/>
        </p:spPr>
      </p:cxnSp>
      <p:cxnSp>
        <p:nvCxnSpPr>
          <p:cNvPr id="13" name="Straight Connector 12"/>
          <p:cNvCxnSpPr/>
          <p:nvPr/>
        </p:nvCxnSpPr>
        <p:spPr bwMode="auto">
          <a:xfrm>
            <a:off x="8100847" y="5768308"/>
            <a:ext cx="640080" cy="1588"/>
          </a:xfrm>
          <a:prstGeom prst="line">
            <a:avLst/>
          </a:prstGeom>
          <a:noFill/>
          <a:ln w="9525" cap="flat" cmpd="sng" algn="ctr">
            <a:solidFill>
              <a:schemeClr val="bg2"/>
            </a:solidFill>
            <a:prstDash val="solid"/>
            <a:round/>
            <a:headEnd type="none" w="med" len="med"/>
            <a:tailEnd type="none" w="med" len="med"/>
          </a:ln>
          <a:effectLst/>
        </p:spPr>
      </p:cxnSp>
      <p:sp>
        <p:nvSpPr>
          <p:cNvPr id="14" name="TextBox 13"/>
          <p:cNvSpPr txBox="1"/>
          <p:nvPr/>
        </p:nvSpPr>
        <p:spPr>
          <a:xfrm>
            <a:off x="283503" y="1500772"/>
            <a:ext cx="482824" cy="4416594"/>
          </a:xfrm>
          <a:prstGeom prst="rect">
            <a:avLst/>
          </a:prstGeom>
          <a:noFill/>
        </p:spPr>
        <p:txBody>
          <a:bodyPr wrap="none" rtlCol="0">
            <a:spAutoFit/>
          </a:bodyPr>
          <a:lstStyle/>
          <a:p>
            <a:pPr algn="r">
              <a:lnSpc>
                <a:spcPct val="200000"/>
              </a:lnSpc>
              <a:spcAft>
                <a:spcPts val="1700"/>
              </a:spcAft>
            </a:pPr>
            <a:r>
              <a:rPr lang="en-US" b="1" dirty="0" smtClean="0">
                <a:latin typeface="+mj-lt"/>
              </a:rPr>
              <a:t>120</a:t>
            </a:r>
          </a:p>
          <a:p>
            <a:pPr algn="r">
              <a:lnSpc>
                <a:spcPct val="200000"/>
              </a:lnSpc>
              <a:spcAft>
                <a:spcPts val="1700"/>
              </a:spcAft>
            </a:pPr>
            <a:r>
              <a:rPr lang="en-US" b="1" dirty="0" smtClean="0">
                <a:latin typeface="+mj-lt"/>
              </a:rPr>
              <a:t>100</a:t>
            </a:r>
          </a:p>
          <a:p>
            <a:pPr algn="r">
              <a:lnSpc>
                <a:spcPct val="200000"/>
              </a:lnSpc>
              <a:spcAft>
                <a:spcPts val="1700"/>
              </a:spcAft>
            </a:pPr>
            <a:r>
              <a:rPr lang="en-US" b="1" dirty="0" smtClean="0">
                <a:latin typeface="+mj-lt"/>
              </a:rPr>
              <a:t>80</a:t>
            </a:r>
          </a:p>
          <a:p>
            <a:pPr algn="r">
              <a:lnSpc>
                <a:spcPct val="200000"/>
              </a:lnSpc>
              <a:spcAft>
                <a:spcPts val="1700"/>
              </a:spcAft>
            </a:pPr>
            <a:r>
              <a:rPr lang="en-US" b="1" dirty="0" smtClean="0">
                <a:latin typeface="+mj-lt"/>
              </a:rPr>
              <a:t>60</a:t>
            </a:r>
          </a:p>
          <a:p>
            <a:pPr algn="r">
              <a:lnSpc>
                <a:spcPct val="200000"/>
              </a:lnSpc>
              <a:spcAft>
                <a:spcPts val="1700"/>
              </a:spcAft>
            </a:pPr>
            <a:r>
              <a:rPr lang="en-US" b="1" dirty="0" smtClean="0">
                <a:latin typeface="+mj-lt"/>
              </a:rPr>
              <a:t>40</a:t>
            </a:r>
          </a:p>
          <a:p>
            <a:pPr algn="r">
              <a:lnSpc>
                <a:spcPct val="200000"/>
              </a:lnSpc>
              <a:spcAft>
                <a:spcPts val="1700"/>
              </a:spcAft>
            </a:pPr>
            <a:r>
              <a:rPr lang="en-US" b="1" dirty="0" smtClean="0">
                <a:latin typeface="+mj-lt"/>
              </a:rPr>
              <a:t>20</a:t>
            </a:r>
          </a:p>
          <a:p>
            <a:pPr algn="r">
              <a:lnSpc>
                <a:spcPct val="200000"/>
              </a:lnSpc>
              <a:spcAft>
                <a:spcPts val="1700"/>
              </a:spcAft>
            </a:pPr>
            <a:r>
              <a:rPr lang="en-US" b="1" dirty="0" smtClean="0">
                <a:latin typeface="+mj-lt"/>
              </a:rPr>
              <a:t>0</a:t>
            </a:r>
          </a:p>
        </p:txBody>
      </p:sp>
      <p:sp>
        <p:nvSpPr>
          <p:cNvPr id="15" name="TextBox 14"/>
          <p:cNvSpPr txBox="1"/>
          <p:nvPr/>
        </p:nvSpPr>
        <p:spPr>
          <a:xfrm>
            <a:off x="758169" y="5775661"/>
            <a:ext cx="639919" cy="338554"/>
          </a:xfrm>
          <a:prstGeom prst="rect">
            <a:avLst/>
          </a:prstGeom>
          <a:noFill/>
        </p:spPr>
        <p:txBody>
          <a:bodyPr wrap="none" rtlCol="0">
            <a:spAutoFit/>
          </a:bodyPr>
          <a:lstStyle/>
          <a:p>
            <a:r>
              <a:rPr lang="en-US" sz="1600" b="1" dirty="0" smtClean="0">
                <a:latin typeface="+mj-lt"/>
              </a:rPr>
              <a:t>2007</a:t>
            </a:r>
          </a:p>
        </p:txBody>
      </p:sp>
      <p:sp>
        <p:nvSpPr>
          <p:cNvPr id="16" name="TextBox 15"/>
          <p:cNvSpPr txBox="1"/>
          <p:nvPr/>
        </p:nvSpPr>
        <p:spPr>
          <a:xfrm>
            <a:off x="2501468" y="5775661"/>
            <a:ext cx="639919" cy="338554"/>
          </a:xfrm>
          <a:prstGeom prst="rect">
            <a:avLst/>
          </a:prstGeom>
          <a:noFill/>
        </p:spPr>
        <p:txBody>
          <a:bodyPr wrap="none" rtlCol="0">
            <a:spAutoFit/>
          </a:bodyPr>
          <a:lstStyle/>
          <a:p>
            <a:r>
              <a:rPr lang="en-US" sz="1600" b="1" dirty="0" smtClean="0">
                <a:latin typeface="+mj-lt"/>
              </a:rPr>
              <a:t>2008</a:t>
            </a:r>
          </a:p>
        </p:txBody>
      </p:sp>
      <p:sp>
        <p:nvSpPr>
          <p:cNvPr id="17" name="TextBox 16"/>
          <p:cNvSpPr txBox="1"/>
          <p:nvPr/>
        </p:nvSpPr>
        <p:spPr>
          <a:xfrm>
            <a:off x="4466569" y="5775661"/>
            <a:ext cx="639919" cy="338554"/>
          </a:xfrm>
          <a:prstGeom prst="rect">
            <a:avLst/>
          </a:prstGeom>
          <a:noFill/>
        </p:spPr>
        <p:txBody>
          <a:bodyPr wrap="none" rtlCol="0">
            <a:spAutoFit/>
          </a:bodyPr>
          <a:lstStyle/>
          <a:p>
            <a:r>
              <a:rPr lang="en-US" sz="1600" b="1" dirty="0" smtClean="0">
                <a:latin typeface="+mj-lt"/>
              </a:rPr>
              <a:t>2009</a:t>
            </a:r>
          </a:p>
        </p:txBody>
      </p:sp>
      <p:sp>
        <p:nvSpPr>
          <p:cNvPr id="18" name="TextBox 17"/>
          <p:cNvSpPr txBox="1"/>
          <p:nvPr/>
        </p:nvSpPr>
        <p:spPr>
          <a:xfrm>
            <a:off x="6303203" y="5775661"/>
            <a:ext cx="639919" cy="338554"/>
          </a:xfrm>
          <a:prstGeom prst="rect">
            <a:avLst/>
          </a:prstGeom>
          <a:noFill/>
        </p:spPr>
        <p:txBody>
          <a:bodyPr wrap="none" rtlCol="0">
            <a:spAutoFit/>
          </a:bodyPr>
          <a:lstStyle/>
          <a:p>
            <a:r>
              <a:rPr lang="en-US" sz="1600" b="1" dirty="0" smtClean="0">
                <a:latin typeface="+mj-lt"/>
              </a:rPr>
              <a:t>2010</a:t>
            </a:r>
          </a:p>
        </p:txBody>
      </p:sp>
      <p:sp>
        <p:nvSpPr>
          <p:cNvPr id="20" name="TextBox 19"/>
          <p:cNvSpPr txBox="1"/>
          <p:nvPr/>
        </p:nvSpPr>
        <p:spPr>
          <a:xfrm>
            <a:off x="7928386" y="5775661"/>
            <a:ext cx="628570" cy="338554"/>
          </a:xfrm>
          <a:prstGeom prst="rect">
            <a:avLst/>
          </a:prstGeom>
          <a:noFill/>
        </p:spPr>
        <p:txBody>
          <a:bodyPr wrap="none" rtlCol="0">
            <a:spAutoFit/>
          </a:bodyPr>
          <a:lstStyle/>
          <a:p>
            <a:r>
              <a:rPr lang="en-US" sz="1600" b="1" dirty="0" smtClean="0">
                <a:latin typeface="+mj-lt"/>
              </a:rPr>
              <a:t>2011</a:t>
            </a:r>
          </a:p>
        </p:txBody>
      </p:sp>
      <p:cxnSp>
        <p:nvCxnSpPr>
          <p:cNvPr id="22" name="Straight Connector 21"/>
          <p:cNvCxnSpPr/>
          <p:nvPr/>
        </p:nvCxnSpPr>
        <p:spPr bwMode="auto">
          <a:xfrm flipH="1">
            <a:off x="806824" y="5679790"/>
            <a:ext cx="7926699" cy="247"/>
          </a:xfrm>
          <a:prstGeom prst="line">
            <a:avLst/>
          </a:prstGeom>
          <a:noFill/>
          <a:ln w="19050" cap="flat" cmpd="sng" algn="ctr">
            <a:solidFill>
              <a:schemeClr val="accent3"/>
            </a:solidFill>
            <a:prstDash val="solid"/>
            <a:round/>
            <a:headEnd type="none" w="med" len="med"/>
            <a:tailEnd type="none" w="med" len="med"/>
          </a:ln>
          <a:effectLst/>
        </p:spPr>
      </p:cxnSp>
      <p:sp>
        <p:nvSpPr>
          <p:cNvPr id="23" name="TextBox 29"/>
          <p:cNvSpPr txBox="1">
            <a:spLocks noChangeArrowheads="1"/>
          </p:cNvSpPr>
          <p:nvPr/>
        </p:nvSpPr>
        <p:spPr bwMode="auto">
          <a:xfrm>
            <a:off x="5107472" y="1926411"/>
            <a:ext cx="3387816" cy="1077218"/>
          </a:xfrm>
          <a:prstGeom prst="rect">
            <a:avLst/>
          </a:prstGeom>
          <a:noFill/>
          <a:ln w="9525">
            <a:noFill/>
            <a:miter lim="800000"/>
            <a:headEnd/>
            <a:tailEnd/>
          </a:ln>
        </p:spPr>
        <p:txBody>
          <a:bodyPr wrap="square">
            <a:prstTxWarp prst="textNoShape">
              <a:avLst/>
            </a:prstTxWarp>
            <a:spAutoFit/>
          </a:bodyPr>
          <a:lstStyle/>
          <a:p>
            <a:pPr algn="ctr"/>
            <a:r>
              <a:rPr lang="en-US" sz="4400" b="1" dirty="0" smtClean="0">
                <a:latin typeface="+mn-lt"/>
              </a:rPr>
              <a:t>4x </a:t>
            </a:r>
            <a:r>
              <a:rPr lang="en-US" sz="2800" dirty="0" smtClean="0">
                <a:latin typeface="+mn-lt"/>
              </a:rPr>
              <a:t>Growth</a:t>
            </a:r>
            <a:endParaRPr lang="en-US" sz="2000" dirty="0" smtClean="0">
              <a:latin typeface="+mn-lt"/>
            </a:endParaRPr>
          </a:p>
          <a:p>
            <a:pPr algn="ctr"/>
            <a:r>
              <a:rPr lang="en-US" sz="2000" dirty="0" smtClean="0">
                <a:latin typeface="+mn-lt"/>
              </a:rPr>
              <a:t>in past years</a:t>
            </a:r>
            <a:endParaRPr lang="en-US" sz="2000" dirty="0">
              <a:latin typeface="+mn-lt"/>
            </a:endParaRPr>
          </a:p>
        </p:txBody>
      </p:sp>
      <p:sp>
        <p:nvSpPr>
          <p:cNvPr id="21" name="Text Box 106"/>
          <p:cNvSpPr txBox="1">
            <a:spLocks noChangeArrowheads="1"/>
          </p:cNvSpPr>
          <p:nvPr/>
        </p:nvSpPr>
        <p:spPr bwMode="auto">
          <a:xfrm>
            <a:off x="135575" y="6292462"/>
            <a:ext cx="3890782" cy="230832"/>
          </a:xfrm>
          <a:prstGeom prst="rect">
            <a:avLst/>
          </a:prstGeom>
          <a:noFill/>
          <a:ln w="9525">
            <a:noFill/>
            <a:miter lim="800000"/>
            <a:headEnd/>
            <a:tailEnd/>
          </a:ln>
        </p:spPr>
        <p:txBody>
          <a:bodyPr wrap="square">
            <a:spAutoFit/>
          </a:bodyPr>
          <a:lstStyle/>
          <a:p>
            <a:r>
              <a:rPr lang="en-US" sz="900" dirty="0" smtClean="0">
                <a:solidFill>
                  <a:srgbClr val="7D7D7D"/>
                </a:solidFill>
                <a:latin typeface="+mj-lt"/>
              </a:rPr>
              <a:t>Source: Google.</a:t>
            </a:r>
            <a:endParaRPr lang="en-US" sz="900" dirty="0">
              <a:solidFill>
                <a:srgbClr val="7D7D7D"/>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78008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ktsang\Pictures\Christina List\360buy.gif"/>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6264" y="1357931"/>
            <a:ext cx="1466853" cy="40647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7" name="Picture 3" descr="C:\Users\ktsang\Pictures\Christina List\facebook.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2495" y="2294505"/>
            <a:ext cx="1720787" cy="35880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9" name="Picture 5" descr="C:\Users\ktsang\Pictures\Christina List\groupon.pn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81691" y="2121281"/>
            <a:ext cx="1495488" cy="7870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0" name="Picture 6" descr="C:\Users\ktsang\Pictures\Christina List\legalzoom.gif"/>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32495" y="3122202"/>
            <a:ext cx="1613979" cy="44892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1" name="Picture 7" descr="C:\Users\ktsang\Pictures\Christina List\mandiant.pn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19335" y="3197795"/>
            <a:ext cx="1620200" cy="24926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2" name="Picture 8" descr="C:\Users\ktsang\Pictures\Christina List\onekingslane.gif"/>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62124" y="3047131"/>
            <a:ext cx="1519712" cy="5290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3" name="Picture 9" descr="C:\Users\ktsang\Pictures\Christina List\shazam.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34126" y="4056527"/>
            <a:ext cx="1452815" cy="2996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4" name="Picture 10" descr="C:\Users\ktsang\Pictures\Christina List\spotify.pn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9555" y="3910329"/>
            <a:ext cx="1392281" cy="6779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5" name="Picture 11" descr="C:\Users\ktsang\Pictures\Christina List\square.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3154" y="4871250"/>
            <a:ext cx="1362113" cy="3320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6" name="Picture 12" descr="C:\Users\ktsang\Pictures\Christina List\teladoc.png"/>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90324" y="4827472"/>
            <a:ext cx="1298322" cy="3076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7" name="Picture 13" descr="C:\Users\ktsang\Pictures\Christina List\trendyol.png"/>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7113" y="4802539"/>
            <a:ext cx="1528650" cy="4464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8" name="Picture 14" descr="C:\Users\ktsang\Pictures\Christina List\twitter.png"/>
          <p:cNvPicPr>
            <a:picLocks noChangeAspect="1" noChangeArrowheads="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48486" y="4842592"/>
            <a:ext cx="1606683" cy="2988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39" name="Picture 15" descr="C:\Users\ktsang\Pictures\Christina List\waze.gif"/>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5659" y="4766708"/>
            <a:ext cx="1266000" cy="4506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40" name="Picture 16" descr="C:\Users\ktsang\Pictures\Christina List\zynga.jpg"/>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73808" y="5614478"/>
            <a:ext cx="1514866" cy="5113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7" name="Title 4"/>
          <p:cNvSpPr txBox="1">
            <a:spLocks/>
          </p:cNvSpPr>
          <p:nvPr/>
        </p:nvSpPr>
        <p:spPr>
          <a:xfrm>
            <a:off x="981074" y="264064"/>
            <a:ext cx="8162925" cy="480215"/>
          </a:xfrm>
          <a:prstGeom prst="rect">
            <a:avLst/>
          </a:prstGeom>
        </p:spPr>
        <p:txBody>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a:lstStyle>
          <a:p>
            <a:r>
              <a:rPr lang="en-US" dirty="0"/>
              <a:t>KPCB </a:t>
            </a:r>
            <a:r>
              <a:rPr lang="en-US" dirty="0" smtClean="0"/>
              <a:t>(Digital Venture + Digital Growth) 2011 Investments</a:t>
            </a:r>
            <a:endParaRPr lang="en-US" sz="1400" dirty="0"/>
          </a:p>
        </p:txBody>
      </p:sp>
      <p:pic>
        <p:nvPicPr>
          <p:cNvPr id="448514" name="Picture 2" descr="Path"/>
          <p:cNvPicPr>
            <a:picLocks noChangeAspect="1" noChangeArrowheads="1"/>
          </p:cNvPicPr>
          <p:nvPr/>
        </p:nvPicPr>
        <p:blipFill>
          <a:blip r:embed="rId1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1196" y="3888510"/>
            <a:ext cx="988828" cy="6356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16" name="Picture 4" descr="Egnyte"/>
          <p:cNvPicPr>
            <a:picLocks noChangeAspect="1" noChangeArrowheads="1"/>
          </p:cNvPicPr>
          <p:nvPr/>
        </p:nvPicPr>
        <p:blipFill rotWithShape="1">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7455169" y="1323674"/>
            <a:ext cx="1426172" cy="5919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18" name="Picture 6" descr="Apperian"/>
          <p:cNvPicPr>
            <a:picLocks noChangeAspect="1" noChangeArrowheads="1"/>
          </p:cNvPicPr>
          <p:nvPr/>
        </p:nvPicPr>
        <p:blipFill rotWithShape="1">
          <a:blip r:embed="rId1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4156255" y="1347527"/>
            <a:ext cx="1426173" cy="52297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20" name="Picture 8" descr="Worksmartlabs"/>
          <p:cNvPicPr>
            <a:picLocks noChangeAspect="1" noChangeArrowheads="1"/>
          </p:cNvPicPr>
          <p:nvPr/>
        </p:nvPicPr>
        <p:blipFill>
          <a:blip r:embed="rId1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49464" y="5448452"/>
            <a:ext cx="1230276" cy="7908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22" name="Picture 10" descr="Nebula"/>
          <p:cNvPicPr>
            <a:picLocks noChangeAspect="1" noChangeArrowheads="1"/>
          </p:cNvPicPr>
          <p:nvPr/>
        </p:nvPicPr>
        <p:blipFill>
          <a:blip r:embed="rId2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956665" y="2946201"/>
            <a:ext cx="1230276" cy="7908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24" name="Picture 12" descr="Datameer"/>
          <p:cNvPicPr>
            <a:picLocks noChangeAspect="1" noChangeArrowheads="1"/>
          </p:cNvPicPr>
          <p:nvPr/>
        </p:nvPicPr>
        <p:blipFill rotWithShape="1">
          <a:blip r:embed="rId2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5734126" y="1323674"/>
            <a:ext cx="1545833" cy="5506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26" name="Picture 14" descr="Sessionm"/>
          <p:cNvPicPr>
            <a:picLocks noChangeAspect="1" noChangeArrowheads="1"/>
          </p:cNvPicPr>
          <p:nvPr/>
        </p:nvPicPr>
        <p:blipFill>
          <a:blip r:embed="rId2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56255" y="3790027"/>
            <a:ext cx="1125944" cy="72382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28" name="Picture 16" descr="Renttherunway"/>
          <p:cNvPicPr>
            <a:picLocks noChangeAspect="1" noChangeArrowheads="1"/>
          </p:cNvPicPr>
          <p:nvPr/>
        </p:nvPicPr>
        <p:blipFill rotWithShape="1">
          <a:blip r:embed="rId2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073395" y="3872485"/>
            <a:ext cx="1532181" cy="49565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30" name="Picture 18" descr="Erly"/>
          <p:cNvPicPr>
            <a:picLocks noChangeAspect="1" noChangeArrowheads="1"/>
          </p:cNvPicPr>
          <p:nvPr/>
        </p:nvPicPr>
        <p:blipFill>
          <a:blip r:embed="rId2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3793" y="2137437"/>
            <a:ext cx="991795" cy="6375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32" name="Picture 20" descr="Karmascience"/>
          <p:cNvPicPr>
            <a:picLocks noChangeAspect="1" noChangeArrowheads="1"/>
          </p:cNvPicPr>
          <p:nvPr/>
        </p:nvPicPr>
        <p:blipFill>
          <a:blip r:embed="rId2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5659" y="2064681"/>
            <a:ext cx="1118966" cy="7193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34" name="Picture 22" descr="http://www.summitseries.com/system/images/BAhbB1sHOgZmSSI0MjAxMS8wNC8zMC8xMC8wMy8wNy80NDgvWmFhcmx5X0xvZ29fU2xpZGVjay5qcGcGOgZFVFsIOgZwOgp0aHVtYkkiDTMwMHgzMDAjBjsGVA/Zaarly_Logo_Slideck.jpg"/>
          <p:cNvPicPr>
            <a:picLocks noChangeAspect="1" noChangeArrowheads="1"/>
          </p:cNvPicPr>
          <p:nvPr/>
        </p:nvPicPr>
        <p:blipFill rotWithShape="1">
          <a:blip r:embed="rId2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4038327" y="5614478"/>
            <a:ext cx="1166222" cy="45884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36" name="Picture 24" descr="http://www.insidethegate.com/wp-content/uploads/2011/04/Inspirato.png"/>
          <p:cNvPicPr>
            <a:picLocks noChangeAspect="1" noChangeArrowheads="1"/>
          </p:cNvPicPr>
          <p:nvPr/>
        </p:nvPicPr>
        <p:blipFill>
          <a:blip r:embed="rId2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6869" y="2294505"/>
            <a:ext cx="1569915" cy="43095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38" name="Picture 26" descr="http://tctechcrunch2011.files.wordpress.com/2011/08/kenandy-inc.png?w=221"/>
          <p:cNvPicPr>
            <a:picLocks noChangeAspect="1" noChangeArrowheads="1"/>
          </p:cNvPicPr>
          <p:nvPr/>
        </p:nvPicPr>
        <p:blipFill rotWithShape="1">
          <a:blip r:embed="rId2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8013" y="3076463"/>
            <a:ext cx="1625132" cy="47042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40" name="Picture 28" descr="bg0"/>
          <p:cNvPicPr>
            <a:picLocks noChangeAspect="1" noChangeArrowheads="1"/>
          </p:cNvPicPr>
          <p:nvPr/>
        </p:nvPicPr>
        <p:blipFill rotWithShape="1">
          <a:blip r:embed="rId2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082605" y="1323674"/>
            <a:ext cx="1774508" cy="47499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599968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0" y="26988"/>
            <a:ext cx="7715250" cy="914400"/>
          </a:xfrm>
        </p:spPr>
        <p:txBody>
          <a:bodyPr/>
          <a:lstStyle/>
          <a:p>
            <a:r>
              <a:rPr lang="en-US" sz="2600" dirty="0" smtClean="0"/>
              <a:t>Mobile Advertising –</a:t>
            </a:r>
            <a:br>
              <a:rPr lang="en-US" sz="2600" dirty="0" smtClean="0"/>
            </a:br>
            <a:r>
              <a:rPr lang="en-US" sz="2600" dirty="0" smtClean="0"/>
              <a:t>Ramping Quickly in all Geographies</a:t>
            </a:r>
            <a:endParaRPr lang="en-US" sz="2600" dirty="0"/>
          </a:p>
        </p:txBody>
      </p:sp>
      <p:sp>
        <p:nvSpPr>
          <p:cNvPr id="7" name="Text Box 9"/>
          <p:cNvSpPr txBox="1">
            <a:spLocks noChangeArrowheads="1"/>
          </p:cNvSpPr>
          <p:nvPr/>
        </p:nvSpPr>
        <p:spPr bwMode="auto">
          <a:xfrm>
            <a:off x="765545" y="1033420"/>
            <a:ext cx="7559749" cy="584775"/>
          </a:xfrm>
          <a:prstGeom prst="rect">
            <a:avLst/>
          </a:prstGeom>
          <a:noFill/>
          <a:ln w="19050">
            <a:noFill/>
            <a:miter lim="800000"/>
            <a:headEnd/>
            <a:tailEnd/>
          </a:ln>
        </p:spPr>
        <p:txBody>
          <a:bodyPr wrap="square" anchor="b">
            <a:spAutoFit/>
          </a:bodyPr>
          <a:lstStyle/>
          <a:p>
            <a:pPr algn="ctr" eaLnBrk="0" hangingPunct="0">
              <a:spcBef>
                <a:spcPct val="50000"/>
              </a:spcBef>
            </a:pPr>
            <a:r>
              <a:rPr lang="en-US" sz="1600" b="1" dirty="0" err="1" smtClean="0">
                <a:latin typeface="+mj-lt"/>
              </a:rPr>
              <a:t>InMobi</a:t>
            </a:r>
            <a:r>
              <a:rPr lang="en-US" sz="1600" b="1" dirty="0" smtClean="0">
                <a:latin typeface="+mj-lt"/>
              </a:rPr>
              <a:t> – # of Fortune 1000 Companies Launching Mobile Ad Campaigns &amp; Quarterly Smartphone Ad Impressions, 10/09-9/11</a:t>
            </a:r>
          </a:p>
        </p:txBody>
      </p:sp>
      <p:graphicFrame>
        <p:nvGraphicFramePr>
          <p:cNvPr id="12" name="Chart 1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34305567"/>
              </p:ext>
            </p:extLst>
          </p:nvPr>
        </p:nvGraphicFramePr>
        <p:xfrm>
          <a:off x="460744" y="1756418"/>
          <a:ext cx="8353647" cy="432540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106"/>
          <p:cNvSpPr txBox="1">
            <a:spLocks noChangeArrowheads="1"/>
          </p:cNvSpPr>
          <p:nvPr/>
        </p:nvSpPr>
        <p:spPr bwMode="auto">
          <a:xfrm>
            <a:off x="124942" y="6292462"/>
            <a:ext cx="3890782" cy="230832"/>
          </a:xfrm>
          <a:prstGeom prst="rect">
            <a:avLst/>
          </a:prstGeom>
          <a:noFill/>
          <a:ln w="9525">
            <a:noFill/>
            <a:miter lim="800000"/>
            <a:headEnd/>
            <a:tailEnd/>
          </a:ln>
        </p:spPr>
        <p:txBody>
          <a:bodyPr wrap="square">
            <a:spAutoFit/>
          </a:bodyPr>
          <a:lstStyle/>
          <a:p>
            <a:r>
              <a:rPr lang="en-US" sz="900" dirty="0" smtClean="0">
                <a:solidFill>
                  <a:srgbClr val="7D7D7D"/>
                </a:solidFill>
                <a:latin typeface="+mj-lt"/>
              </a:rPr>
              <a:t>Source: </a:t>
            </a:r>
            <a:r>
              <a:rPr lang="en-US" sz="900" dirty="0" err="1" smtClean="0">
                <a:solidFill>
                  <a:srgbClr val="7D7D7D"/>
                </a:solidFill>
                <a:latin typeface="+mj-lt"/>
              </a:rPr>
              <a:t>InMobi</a:t>
            </a:r>
            <a:r>
              <a:rPr lang="en-US" sz="900" dirty="0" smtClean="0">
                <a:solidFill>
                  <a:srgbClr val="7D7D7D"/>
                </a:solidFill>
                <a:latin typeface="+mj-lt"/>
              </a:rPr>
              <a:t>.</a:t>
            </a:r>
            <a:endParaRPr lang="en-US" sz="900" dirty="0">
              <a:solidFill>
                <a:srgbClr val="7D7D7D"/>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5024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2812" y="0"/>
            <a:ext cx="8100237" cy="914400"/>
          </a:xfrm>
        </p:spPr>
        <p:txBody>
          <a:bodyPr/>
          <a:lstStyle/>
          <a:p>
            <a:r>
              <a:rPr lang="en-US" dirty="0" smtClean="0"/>
              <a:t>Global Mobile App + Advertising Revenue =</a:t>
            </a:r>
            <a:br>
              <a:rPr lang="en-US" dirty="0" smtClean="0"/>
            </a:br>
            <a:r>
              <a:rPr lang="en-US" dirty="0" smtClean="0"/>
              <a:t>$12B in 2011E Revenue, Up 17x in 3 Years</a:t>
            </a:r>
            <a:endParaRPr lang="en-US" sz="900" dirty="0"/>
          </a:p>
        </p:txBody>
      </p:sp>
      <p:sp>
        <p:nvSpPr>
          <p:cNvPr id="4" name="TextBox 3"/>
          <p:cNvSpPr txBox="1"/>
          <p:nvPr/>
        </p:nvSpPr>
        <p:spPr>
          <a:xfrm>
            <a:off x="132903" y="6018319"/>
            <a:ext cx="8670851" cy="507831"/>
          </a:xfrm>
          <a:prstGeom prst="rect">
            <a:avLst/>
          </a:prstGeom>
          <a:noFill/>
        </p:spPr>
        <p:txBody>
          <a:bodyPr wrap="square" rtlCol="0">
            <a:spAutoFit/>
          </a:bodyPr>
          <a:lstStyle/>
          <a:p>
            <a:r>
              <a:rPr lang="en-US" sz="900" dirty="0" smtClean="0">
                <a:solidFill>
                  <a:schemeClr val="accent6"/>
                </a:solidFill>
                <a:latin typeface="+mj-lt"/>
              </a:rPr>
              <a:t>Source: Gartner. CAGR is compound annual growth rate.</a:t>
            </a:r>
          </a:p>
          <a:p>
            <a:r>
              <a:rPr lang="en-US" sz="900" dirty="0" smtClean="0">
                <a:solidFill>
                  <a:schemeClr val="accent6"/>
                </a:solidFill>
                <a:latin typeface="+mj-lt"/>
              </a:rPr>
              <a:t>Note: Apple </a:t>
            </a:r>
            <a:r>
              <a:rPr lang="en-US" sz="900" dirty="0">
                <a:solidFill>
                  <a:schemeClr val="accent6"/>
                </a:solidFill>
                <a:latin typeface="+mj-lt"/>
              </a:rPr>
              <a:t>has paid &gt;$3B $’s to developers as of 9/11, implying gross app market revenue of $4B in 3 </a:t>
            </a:r>
            <a:r>
              <a:rPr lang="en-US" sz="900" dirty="0" smtClean="0">
                <a:solidFill>
                  <a:schemeClr val="accent6"/>
                </a:solidFill>
                <a:latin typeface="+mj-lt"/>
              </a:rPr>
              <a:t>years; Google indicated during CQ3 earnings call that it expects $2.5B mobile ad revenue in 2011E</a:t>
            </a:r>
            <a:endParaRPr lang="en-US" sz="900" dirty="0">
              <a:solidFill>
                <a:schemeClr val="accent6"/>
              </a:solidFill>
              <a:latin typeface="+mj-lt"/>
            </a:endParaRPr>
          </a:p>
        </p:txBody>
      </p:sp>
      <p:graphicFrame>
        <p:nvGraphicFramePr>
          <p:cNvPr id="6" name="Chart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16678174"/>
              </p:ext>
            </p:extLst>
          </p:nvPr>
        </p:nvGraphicFramePr>
        <p:xfrm>
          <a:off x="533400" y="14478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9"/>
          <p:cNvSpPr txBox="1">
            <a:spLocks noChangeArrowheads="1"/>
          </p:cNvSpPr>
          <p:nvPr/>
        </p:nvSpPr>
        <p:spPr bwMode="auto">
          <a:xfrm>
            <a:off x="1167026" y="1125756"/>
            <a:ext cx="7136993" cy="341632"/>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smtClean="0">
                <a:latin typeface="+mj-lt"/>
              </a:rPr>
              <a:t>Global Mobile App + Advertising Revenue, 2008 vs. 2011E</a:t>
            </a:r>
            <a:endParaRPr lang="en-US" sz="1800" b="1" dirty="0">
              <a:latin typeface="+mj-lt"/>
            </a:endParaRPr>
          </a:p>
        </p:txBody>
      </p:sp>
      <p:cxnSp>
        <p:nvCxnSpPr>
          <p:cNvPr id="8" name="Straight Arrow Connector 7"/>
          <p:cNvCxnSpPr/>
          <p:nvPr/>
        </p:nvCxnSpPr>
        <p:spPr>
          <a:xfrm flipV="1">
            <a:off x="3200400" y="2860158"/>
            <a:ext cx="3391786" cy="2052084"/>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 Box 9"/>
          <p:cNvSpPr txBox="1">
            <a:spLocks noChangeArrowheads="1"/>
          </p:cNvSpPr>
          <p:nvPr/>
        </p:nvSpPr>
        <p:spPr bwMode="auto">
          <a:xfrm rot="19697994">
            <a:off x="3690491" y="3468463"/>
            <a:ext cx="2040462" cy="341632"/>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smtClean="0">
                <a:latin typeface="+mj-lt"/>
              </a:rPr>
              <a:t>153% CAGR</a:t>
            </a:r>
            <a:endParaRPr lang="en-US" sz="1800" b="1" dirty="0">
              <a:latin typeface="+mj-lt"/>
            </a:endParaRPr>
          </a:p>
        </p:txBody>
      </p:sp>
      <p:sp>
        <p:nvSpPr>
          <p:cNvPr id="9" name="Text Box 9"/>
          <p:cNvSpPr txBox="1">
            <a:spLocks noChangeArrowheads="1"/>
          </p:cNvSpPr>
          <p:nvPr/>
        </p:nvSpPr>
        <p:spPr bwMode="auto">
          <a:xfrm>
            <a:off x="7128350" y="2128162"/>
            <a:ext cx="782272" cy="341632"/>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smtClean="0">
                <a:latin typeface="+mj-lt"/>
              </a:rPr>
              <a:t>$12B</a:t>
            </a:r>
            <a:endParaRPr lang="en-US" sz="1800" b="1" dirty="0">
              <a:latin typeface="+mj-lt"/>
            </a:endParaRPr>
          </a:p>
        </p:txBody>
      </p:sp>
      <p:sp>
        <p:nvSpPr>
          <p:cNvPr id="11" name="Text Box 9"/>
          <p:cNvSpPr txBox="1">
            <a:spLocks noChangeArrowheads="1"/>
          </p:cNvSpPr>
          <p:nvPr/>
        </p:nvSpPr>
        <p:spPr bwMode="auto">
          <a:xfrm>
            <a:off x="1996369" y="4869022"/>
            <a:ext cx="863788" cy="341632"/>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smtClean="0">
                <a:latin typeface="+mj-lt"/>
              </a:rPr>
              <a:t>$0.7B</a:t>
            </a:r>
            <a:endParaRPr lang="en-US" sz="1800" b="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917460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27494"/>
            <a:ext cx="7715250" cy="914400"/>
          </a:xfrm>
        </p:spPr>
        <p:txBody>
          <a:bodyPr/>
          <a:lstStyle/>
          <a:p>
            <a:r>
              <a:rPr lang="en-US" dirty="0" smtClean="0"/>
              <a:t> </a:t>
            </a:r>
            <a:r>
              <a:rPr lang="en-US" sz="2600" dirty="0" smtClean="0"/>
              <a:t>‘Hierarchy of Needs’ Revisited?</a:t>
            </a:r>
            <a:endParaRPr lang="en-US" sz="2600" dirty="0"/>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57719481"/>
              </p:ext>
            </p:extLst>
          </p:nvPr>
        </p:nvGraphicFramePr>
        <p:xfrm>
          <a:off x="106326" y="1811671"/>
          <a:ext cx="4443903" cy="383421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42554910"/>
              </p:ext>
            </p:extLst>
          </p:nvPr>
        </p:nvGraphicFramePr>
        <p:xfrm>
          <a:off x="1566525" y="1783314"/>
          <a:ext cx="1519187" cy="131076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graphicFrame>
        <p:nvGraphicFramePr>
          <p:cNvPr id="5" name="Diagram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431714925"/>
              </p:ext>
            </p:extLst>
          </p:nvPr>
        </p:nvGraphicFramePr>
        <p:xfrm>
          <a:off x="4741174" y="1868378"/>
          <a:ext cx="4402825" cy="3798776"/>
        </p:xfrm>
        <a:graphic>
          <a:graphicData uri="http://schemas.openxmlformats.org/drawingml/2006/diagram">
            <a:relIds xmlns:dgm="http://schemas.openxmlformats.org/drawingml/2006/diagram" xmlns:r="http://schemas.openxmlformats.org/officeDocument/2006/relationships" r:dm="rId12" r:lo="rId13" r:qs="rId14" r:cs="rId15"/>
          </a:graphicData>
        </a:graphic>
      </p:graphicFrame>
      <p:sp>
        <p:nvSpPr>
          <p:cNvPr id="6" name="Text Box 6"/>
          <p:cNvSpPr txBox="1">
            <a:spLocks noChangeArrowheads="1"/>
          </p:cNvSpPr>
          <p:nvPr/>
        </p:nvSpPr>
        <p:spPr bwMode="auto">
          <a:xfrm>
            <a:off x="74431" y="6158134"/>
            <a:ext cx="8314660" cy="385148"/>
          </a:xfrm>
          <a:prstGeom prst="rect">
            <a:avLst/>
          </a:prstGeom>
          <a:noFill/>
          <a:ln w="9525" algn="ctr">
            <a:noFill/>
            <a:miter lim="800000"/>
            <a:headEnd/>
            <a:tailEnd/>
          </a:ln>
        </p:spPr>
        <p:txBody>
          <a:bodyPr lIns="137160" anchor="b" anchorCtr="0"/>
          <a:lstStyle/>
          <a:p>
            <a:pPr lvl="0"/>
            <a:r>
              <a:rPr lang="en-US" sz="900" dirty="0">
                <a:solidFill>
                  <a:srgbClr val="808080"/>
                </a:solidFill>
                <a:latin typeface="Arial"/>
              </a:rPr>
              <a:t>Note: Created for discussion purposes and a bit of humor. Not intended to discredit Maslow's hierarchy, which we believe to be </a:t>
            </a:r>
            <a:r>
              <a:rPr lang="en-US" sz="900" dirty="0" smtClean="0">
                <a:solidFill>
                  <a:srgbClr val="808080"/>
                </a:solidFill>
                <a:latin typeface="Arial"/>
              </a:rPr>
              <a:t>accurate.</a:t>
            </a:r>
          </a:p>
          <a:p>
            <a:pPr lvl="0"/>
            <a:r>
              <a:rPr lang="en-US" sz="900" dirty="0" smtClean="0">
                <a:solidFill>
                  <a:srgbClr val="808080"/>
                </a:solidFill>
                <a:latin typeface="Arial"/>
              </a:rPr>
              <a:t>Originally presented in Morgan Stanley’s “The Age of Engagement” presentation, </a:t>
            </a:r>
            <a:r>
              <a:rPr lang="en-US" sz="900" dirty="0">
                <a:solidFill>
                  <a:srgbClr val="808080"/>
                </a:solidFill>
                <a:latin typeface="Arial"/>
              </a:rPr>
              <a:t>dated </a:t>
            </a:r>
            <a:r>
              <a:rPr lang="en-US" sz="900" dirty="0" smtClean="0">
                <a:solidFill>
                  <a:srgbClr val="808080"/>
                </a:solidFill>
                <a:latin typeface="Arial"/>
              </a:rPr>
              <a:t>April 2005</a:t>
            </a:r>
          </a:p>
        </p:txBody>
      </p:sp>
      <p:sp>
        <p:nvSpPr>
          <p:cNvPr id="7" name="Text Box 4"/>
          <p:cNvSpPr txBox="1">
            <a:spLocks noChangeArrowheads="1"/>
          </p:cNvSpPr>
          <p:nvPr/>
        </p:nvSpPr>
        <p:spPr bwMode="auto">
          <a:xfrm>
            <a:off x="1445364" y="1247320"/>
            <a:ext cx="1787670" cy="341632"/>
          </a:xfrm>
          <a:prstGeom prst="rect">
            <a:avLst/>
          </a:prstGeom>
          <a:noFill/>
          <a:ln w="88900" algn="ctr">
            <a:noFill/>
            <a:miter lim="800000"/>
            <a:headEnd/>
            <a:tailEnd/>
          </a:ln>
        </p:spPr>
        <p:txBody>
          <a:bodyPr wrap="none">
            <a:spAutoFit/>
          </a:bodyPr>
          <a:lstStyle/>
          <a:p>
            <a:pPr algn="ctr" eaLnBrk="0" hangingPunct="0">
              <a:lnSpc>
                <a:spcPct val="90000"/>
              </a:lnSpc>
            </a:pPr>
            <a:r>
              <a:rPr lang="en-US" sz="1800" b="1" dirty="0" smtClean="0">
                <a:solidFill>
                  <a:schemeClr val="accent6">
                    <a:lumMod val="50000"/>
                  </a:schemeClr>
                </a:solidFill>
                <a:latin typeface="+mj-lt"/>
              </a:rPr>
              <a:t>1943 – Maslow</a:t>
            </a:r>
            <a:endParaRPr lang="en-US" sz="1800" b="1" dirty="0">
              <a:solidFill>
                <a:schemeClr val="accent6">
                  <a:lumMod val="50000"/>
                </a:schemeClr>
              </a:solidFill>
              <a:latin typeface="+mj-lt"/>
            </a:endParaRPr>
          </a:p>
        </p:txBody>
      </p:sp>
      <p:sp>
        <p:nvSpPr>
          <p:cNvPr id="8" name="Text Box 4"/>
          <p:cNvSpPr txBox="1">
            <a:spLocks noChangeArrowheads="1"/>
          </p:cNvSpPr>
          <p:nvPr/>
        </p:nvSpPr>
        <p:spPr bwMode="auto">
          <a:xfrm>
            <a:off x="6264534" y="1250858"/>
            <a:ext cx="1300421" cy="341632"/>
          </a:xfrm>
          <a:prstGeom prst="rect">
            <a:avLst/>
          </a:prstGeom>
          <a:noFill/>
          <a:ln w="88900" algn="ctr">
            <a:noFill/>
            <a:miter lim="800000"/>
            <a:headEnd/>
            <a:tailEnd/>
          </a:ln>
        </p:spPr>
        <p:txBody>
          <a:bodyPr wrap="none">
            <a:spAutoFit/>
          </a:bodyPr>
          <a:lstStyle/>
          <a:p>
            <a:pPr algn="ctr" eaLnBrk="0" hangingPunct="0">
              <a:lnSpc>
                <a:spcPct val="90000"/>
              </a:lnSpc>
            </a:pPr>
            <a:r>
              <a:rPr lang="en-US" sz="1800" b="1" dirty="0" smtClean="0">
                <a:solidFill>
                  <a:schemeClr val="accent6">
                    <a:lumMod val="50000"/>
                  </a:schemeClr>
                </a:solidFill>
                <a:latin typeface="+mj-lt"/>
              </a:rPr>
              <a:t>2011 – ? ;)</a:t>
            </a:r>
            <a:endParaRPr lang="en-US" sz="1800" b="1" dirty="0">
              <a:solidFill>
                <a:schemeClr val="accent6">
                  <a:lumMod val="50000"/>
                </a:schemeClr>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15759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027883"/>
            <a:ext cx="7772400" cy="1362075"/>
          </a:xfrm>
        </p:spPr>
        <p:txBody>
          <a:bodyPr/>
          <a:lstStyle/>
          <a:p>
            <a:r>
              <a:rPr lang="en-US" dirty="0" smtClean="0">
                <a:solidFill>
                  <a:schemeClr val="accent6">
                    <a:lumMod val="50000"/>
                  </a:schemeClr>
                </a:solidFill>
              </a:rPr>
              <a:t>User interface –</a:t>
            </a:r>
            <a:br>
              <a:rPr lang="en-US" dirty="0" smtClean="0">
                <a:solidFill>
                  <a:schemeClr val="accent6">
                    <a:lumMod val="50000"/>
                  </a:schemeClr>
                </a:solidFill>
              </a:rPr>
            </a:br>
            <a:r>
              <a:rPr lang="en-US" dirty="0" smtClean="0">
                <a:solidFill>
                  <a:schemeClr val="accent6">
                    <a:lumMod val="50000"/>
                  </a:schemeClr>
                </a:solidFill>
              </a:rPr>
              <a:t>Text </a:t>
            </a:r>
            <a:r>
              <a:rPr lang="en-US" dirty="0" smtClean="0">
                <a:solidFill>
                  <a:schemeClr val="accent6">
                    <a:lumMod val="50000"/>
                  </a:schemeClr>
                </a:solidFill>
                <a:sym typeface="Wingdings" pitchFamily="2" charset="2"/>
              </a:rPr>
              <a:t></a:t>
            </a:r>
            <a:r>
              <a:rPr lang="en-US" dirty="0" smtClean="0">
                <a:solidFill>
                  <a:schemeClr val="accent6">
                    <a:lumMod val="50000"/>
                  </a:schemeClr>
                </a:solidFill>
              </a:rPr>
              <a:t> Graphical </a:t>
            </a:r>
            <a:r>
              <a:rPr lang="en-US" dirty="0" smtClean="0">
                <a:solidFill>
                  <a:schemeClr val="accent6">
                    <a:lumMod val="50000"/>
                  </a:schemeClr>
                </a:solidFill>
                <a:sym typeface="Wingdings" pitchFamily="2" charset="2"/>
              </a:rPr>
              <a:t></a:t>
            </a:r>
            <a:r>
              <a:rPr lang="en-US" dirty="0" smtClean="0">
                <a:solidFill>
                  <a:schemeClr val="accent6">
                    <a:lumMod val="50000"/>
                  </a:schemeClr>
                </a:solidFill>
              </a:rPr>
              <a:t> Touch / SOUND / Move</a:t>
            </a:r>
            <a:endParaRPr lang="en-US" dirty="0">
              <a:solidFill>
                <a:schemeClr val="accent6">
                  <a:lumMod val="50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One Insanely Great Designer / Entertainer / Leader / Businessman Wrought?</a:t>
            </a:r>
            <a:endParaRPr lang="en-US" dirty="0"/>
          </a:p>
        </p:txBody>
      </p:sp>
      <p:sp>
        <p:nvSpPr>
          <p:cNvPr id="3" name="Content Placeholder 2"/>
          <p:cNvSpPr>
            <a:spLocks noGrp="1"/>
          </p:cNvSpPr>
          <p:nvPr>
            <p:ph sz="quarter" idx="10"/>
          </p:nvPr>
        </p:nvSpPr>
        <p:spPr>
          <a:xfrm>
            <a:off x="372534" y="1385558"/>
            <a:ext cx="8390466" cy="4497917"/>
          </a:xfrm>
        </p:spPr>
        <p:txBody>
          <a:bodyPr/>
          <a:lstStyle/>
          <a:p>
            <a:r>
              <a:rPr lang="en-US" sz="2800" b="1" i="1" dirty="0"/>
              <a:t>Before </a:t>
            </a:r>
            <a:r>
              <a:rPr lang="en-US" sz="2800" b="1" i="1" dirty="0" smtClean="0"/>
              <a:t>Steve Jobs…</a:t>
            </a:r>
            <a:br>
              <a:rPr lang="en-US" sz="2800" b="1" i="1" dirty="0" smtClean="0"/>
            </a:br>
            <a:r>
              <a:rPr lang="en-US" sz="2800" b="1" i="1" dirty="0" smtClean="0"/>
              <a:t>computers </a:t>
            </a:r>
            <a:r>
              <a:rPr lang="en-US" sz="2800" b="1" i="1" dirty="0"/>
              <a:t>were utilitarian tools for computation</a:t>
            </a:r>
            <a:r>
              <a:rPr lang="en-US" sz="2800" b="1" i="1" dirty="0" smtClean="0"/>
              <a:t>.</a:t>
            </a:r>
          </a:p>
          <a:p>
            <a:r>
              <a:rPr lang="en-US" sz="2800" b="1" i="1" dirty="0" smtClean="0"/>
              <a:t> </a:t>
            </a:r>
          </a:p>
          <a:p>
            <a:r>
              <a:rPr lang="en-US" sz="2800" b="1" i="1" dirty="0" smtClean="0"/>
              <a:t>After Steve…</a:t>
            </a:r>
            <a:br>
              <a:rPr lang="en-US" sz="2800" b="1" i="1" dirty="0" smtClean="0"/>
            </a:br>
            <a:r>
              <a:rPr lang="en-US" sz="2800" b="1" i="1" dirty="0" smtClean="0"/>
              <a:t>computers </a:t>
            </a:r>
            <a:r>
              <a:rPr lang="en-US" sz="2800" b="1" i="1" dirty="0"/>
              <a:t>became beautiful objects we could use in thousands of ways to aim to make life better</a:t>
            </a:r>
            <a:r>
              <a:rPr lang="en-US" sz="2800" b="1" i="1" dirty="0" smtClean="0"/>
              <a:t>.</a:t>
            </a:r>
            <a:br>
              <a:rPr lang="en-US" sz="2800" b="1" i="1" dirty="0" smtClean="0"/>
            </a:br>
            <a:endParaRPr lang="en-US" sz="2800" b="1" i="1" dirty="0" smtClean="0"/>
          </a:p>
          <a:p>
            <a:r>
              <a:rPr lang="en-US" sz="2800" b="1" i="1" dirty="0" smtClean="0"/>
              <a:t>Steve’s </a:t>
            </a:r>
            <a:r>
              <a:rPr lang="en-US" sz="2800" b="1" i="1" dirty="0"/>
              <a:t>design aesthetic was second to none.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29616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83465" name="Text Box 6"/>
          <p:cNvSpPr txBox="1">
            <a:spLocks noChangeArrowheads="1"/>
          </p:cNvSpPr>
          <p:nvPr/>
        </p:nvSpPr>
        <p:spPr bwMode="auto">
          <a:xfrm>
            <a:off x="1167822" y="1326678"/>
            <a:ext cx="642035" cy="369332"/>
          </a:xfrm>
          <a:prstGeom prst="rect">
            <a:avLst/>
          </a:prstGeom>
          <a:noFill/>
          <a:ln w="9525">
            <a:noFill/>
            <a:miter lim="800000"/>
            <a:headEnd/>
            <a:tailEnd/>
          </a:ln>
        </p:spPr>
        <p:txBody>
          <a:bodyPr wrap="none">
            <a:spAutoFit/>
          </a:bodyPr>
          <a:lstStyle/>
          <a:p>
            <a:r>
              <a:rPr lang="en-US" sz="1800" b="1" dirty="0">
                <a:latin typeface="+mj-lt"/>
              </a:rPr>
              <a:t>Text</a:t>
            </a:r>
          </a:p>
        </p:txBody>
      </p:sp>
      <p:sp>
        <p:nvSpPr>
          <p:cNvPr id="4883466" name="Text Box 7"/>
          <p:cNvSpPr txBox="1">
            <a:spLocks noChangeArrowheads="1"/>
          </p:cNvSpPr>
          <p:nvPr/>
        </p:nvSpPr>
        <p:spPr bwMode="auto">
          <a:xfrm>
            <a:off x="6077691" y="1336203"/>
            <a:ext cx="2552815" cy="369332"/>
          </a:xfrm>
          <a:prstGeom prst="rect">
            <a:avLst/>
          </a:prstGeom>
          <a:noFill/>
          <a:ln w="9525">
            <a:noFill/>
            <a:miter lim="800000"/>
            <a:headEnd/>
            <a:tailEnd/>
          </a:ln>
        </p:spPr>
        <p:txBody>
          <a:bodyPr wrap="none">
            <a:spAutoFit/>
          </a:bodyPr>
          <a:lstStyle/>
          <a:p>
            <a:r>
              <a:rPr lang="en-US" sz="1800" b="1" dirty="0" smtClean="0">
                <a:solidFill>
                  <a:srgbClr val="FF0000"/>
                </a:solidFill>
                <a:latin typeface="+mj-lt"/>
              </a:rPr>
              <a:t>Touch / Sound / Move</a:t>
            </a:r>
            <a:endParaRPr lang="en-US" sz="1800" b="1" dirty="0">
              <a:solidFill>
                <a:srgbClr val="FF0000"/>
              </a:solidFill>
              <a:latin typeface="+mj-lt"/>
            </a:endParaRPr>
          </a:p>
        </p:txBody>
      </p:sp>
      <p:sp>
        <p:nvSpPr>
          <p:cNvPr id="4883467" name="Text Box 6"/>
          <p:cNvSpPr txBox="1">
            <a:spLocks noChangeArrowheads="1"/>
          </p:cNvSpPr>
          <p:nvPr/>
        </p:nvSpPr>
        <p:spPr bwMode="auto">
          <a:xfrm>
            <a:off x="3857012" y="1336203"/>
            <a:ext cx="1249060" cy="369332"/>
          </a:xfrm>
          <a:prstGeom prst="rect">
            <a:avLst/>
          </a:prstGeom>
          <a:noFill/>
          <a:ln w="9525">
            <a:noFill/>
            <a:miter lim="800000"/>
            <a:headEnd/>
            <a:tailEnd/>
          </a:ln>
        </p:spPr>
        <p:txBody>
          <a:bodyPr wrap="none">
            <a:spAutoFit/>
          </a:bodyPr>
          <a:lstStyle/>
          <a:p>
            <a:r>
              <a:rPr lang="en-US" sz="1800" b="1" dirty="0">
                <a:solidFill>
                  <a:srgbClr val="FF0000"/>
                </a:solidFill>
                <a:latin typeface="+mj-lt"/>
              </a:rPr>
              <a:t>Graphical</a:t>
            </a:r>
          </a:p>
        </p:txBody>
      </p:sp>
      <p:pic>
        <p:nvPicPr>
          <p:cNvPr id="4883470" name="Picture 14"/>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67904" y="2331970"/>
            <a:ext cx="2031475" cy="1444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83495" name="Rectangle 2"/>
          <p:cNvSpPr>
            <a:spLocks noChangeArrowheads="1"/>
          </p:cNvSpPr>
          <p:nvPr/>
        </p:nvSpPr>
        <p:spPr bwMode="gray">
          <a:xfrm>
            <a:off x="1085185" y="93304"/>
            <a:ext cx="7965153" cy="812530"/>
          </a:xfrm>
          <a:prstGeom prst="rect">
            <a:avLst/>
          </a:prstGeom>
          <a:noFill/>
          <a:ln w="9525">
            <a:noFill/>
            <a:miter lim="800000"/>
            <a:headEnd/>
            <a:tailEnd/>
          </a:ln>
        </p:spPr>
        <p:txBody>
          <a:bodyPr wrap="square" anchor="b">
            <a:spAutoFit/>
          </a:bodyPr>
          <a:lstStyle/>
          <a:p>
            <a:pPr eaLnBrk="0" hangingPunct="0">
              <a:lnSpc>
                <a:spcPct val="90000"/>
              </a:lnSpc>
            </a:pPr>
            <a:r>
              <a:rPr lang="en-US" sz="2600" b="0" dirty="0" smtClean="0">
                <a:solidFill>
                  <a:schemeClr val="bg1"/>
                </a:solidFill>
                <a:latin typeface="+mj-lt"/>
              </a:rPr>
              <a:t>Natural User Interface Revolution –</a:t>
            </a:r>
          </a:p>
          <a:p>
            <a:pPr eaLnBrk="0" hangingPunct="0">
              <a:lnSpc>
                <a:spcPct val="90000"/>
              </a:lnSpc>
            </a:pPr>
            <a:r>
              <a:rPr lang="en-US" sz="2600" dirty="0" smtClean="0">
                <a:solidFill>
                  <a:schemeClr val="bg1"/>
                </a:solidFill>
                <a:latin typeface="+mj-lt"/>
              </a:rPr>
              <a:t>Now in Touch / Sound / Move Era</a:t>
            </a:r>
            <a:endParaRPr lang="en-US" sz="1050" b="0" dirty="0">
              <a:solidFill>
                <a:schemeClr val="bg1"/>
              </a:solidFill>
              <a:latin typeface="+mj-lt"/>
            </a:endParaRPr>
          </a:p>
        </p:txBody>
      </p:sp>
      <p:sp>
        <p:nvSpPr>
          <p:cNvPr id="64" name="Text Box 6"/>
          <p:cNvSpPr txBox="1">
            <a:spLocks noChangeArrowheads="1"/>
          </p:cNvSpPr>
          <p:nvPr/>
        </p:nvSpPr>
        <p:spPr bwMode="auto">
          <a:xfrm>
            <a:off x="1096929" y="1085657"/>
            <a:ext cx="825867" cy="369332"/>
          </a:xfrm>
          <a:prstGeom prst="rect">
            <a:avLst/>
          </a:prstGeom>
          <a:noFill/>
          <a:ln w="9525">
            <a:noFill/>
            <a:miter lim="800000"/>
            <a:headEnd/>
            <a:tailEnd/>
          </a:ln>
        </p:spPr>
        <p:txBody>
          <a:bodyPr wrap="none">
            <a:spAutoFit/>
          </a:bodyPr>
          <a:lstStyle/>
          <a:p>
            <a:r>
              <a:rPr lang="en-US" sz="1800" b="1" i="1" dirty="0" smtClean="0">
                <a:solidFill>
                  <a:schemeClr val="accent6">
                    <a:lumMod val="75000"/>
                  </a:schemeClr>
                </a:solidFill>
                <a:latin typeface="+mj-lt"/>
              </a:rPr>
              <a:t>1980s</a:t>
            </a:r>
            <a:endParaRPr lang="en-US" sz="1800" b="1" i="1" dirty="0">
              <a:solidFill>
                <a:schemeClr val="accent6">
                  <a:lumMod val="75000"/>
                </a:schemeClr>
              </a:solidFill>
              <a:latin typeface="+mj-lt"/>
            </a:endParaRPr>
          </a:p>
        </p:txBody>
      </p:sp>
      <p:sp>
        <p:nvSpPr>
          <p:cNvPr id="67" name="Text Box 6"/>
          <p:cNvSpPr txBox="1">
            <a:spLocks noChangeArrowheads="1"/>
          </p:cNvSpPr>
          <p:nvPr/>
        </p:nvSpPr>
        <p:spPr bwMode="auto">
          <a:xfrm>
            <a:off x="3991470" y="1078562"/>
            <a:ext cx="825867" cy="369332"/>
          </a:xfrm>
          <a:prstGeom prst="rect">
            <a:avLst/>
          </a:prstGeom>
          <a:noFill/>
          <a:ln w="9525">
            <a:noFill/>
            <a:miter lim="800000"/>
            <a:headEnd/>
            <a:tailEnd/>
          </a:ln>
        </p:spPr>
        <p:txBody>
          <a:bodyPr wrap="none">
            <a:spAutoFit/>
          </a:bodyPr>
          <a:lstStyle/>
          <a:p>
            <a:r>
              <a:rPr lang="en-US" sz="1800" b="1" i="1" dirty="0" smtClean="0">
                <a:solidFill>
                  <a:srgbClr val="FF0000"/>
                </a:solidFill>
                <a:latin typeface="+mj-lt"/>
              </a:rPr>
              <a:t>1990s</a:t>
            </a:r>
            <a:endParaRPr lang="en-US" sz="1800" b="1" i="1" dirty="0">
              <a:solidFill>
                <a:srgbClr val="FF0000"/>
              </a:solidFill>
              <a:latin typeface="+mj-lt"/>
            </a:endParaRPr>
          </a:p>
        </p:txBody>
      </p:sp>
      <p:sp>
        <p:nvSpPr>
          <p:cNvPr id="68" name="Text Box 6"/>
          <p:cNvSpPr txBox="1">
            <a:spLocks noChangeArrowheads="1"/>
          </p:cNvSpPr>
          <p:nvPr/>
        </p:nvSpPr>
        <p:spPr bwMode="auto">
          <a:xfrm>
            <a:off x="6963193" y="1079568"/>
            <a:ext cx="825867" cy="369332"/>
          </a:xfrm>
          <a:prstGeom prst="rect">
            <a:avLst/>
          </a:prstGeom>
          <a:noFill/>
          <a:ln w="9525">
            <a:noFill/>
            <a:miter lim="800000"/>
            <a:headEnd/>
            <a:tailEnd/>
          </a:ln>
        </p:spPr>
        <p:txBody>
          <a:bodyPr wrap="none">
            <a:spAutoFit/>
          </a:bodyPr>
          <a:lstStyle/>
          <a:p>
            <a:r>
              <a:rPr lang="en-US" sz="1800" b="1" i="1" dirty="0" smtClean="0">
                <a:solidFill>
                  <a:srgbClr val="FF0000"/>
                </a:solidFill>
                <a:latin typeface="+mj-lt"/>
              </a:rPr>
              <a:t>2000s</a:t>
            </a:r>
            <a:endParaRPr lang="en-US" sz="1800" b="1" i="1" dirty="0">
              <a:solidFill>
                <a:srgbClr val="FF0000"/>
              </a:solidFill>
              <a:latin typeface="+mj-lt"/>
            </a:endParaRPr>
          </a:p>
        </p:txBody>
      </p:sp>
      <p:sp>
        <p:nvSpPr>
          <p:cNvPr id="65" name="Chevron 64"/>
          <p:cNvSpPr/>
          <p:nvPr/>
        </p:nvSpPr>
        <p:spPr>
          <a:xfrm>
            <a:off x="2980744" y="1731135"/>
            <a:ext cx="3224543" cy="4492449"/>
          </a:xfrm>
          <a:prstGeom prst="chevron">
            <a:avLst>
              <a:gd name="adj" fmla="val 205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8580" name="Picture 4" descr="http://t0.gstatic.com/images?q=tbn:ANd9GcRhe5oQRZgtlRnJAimch0MhtfDKus41CP7WJgbfAqfM5aI7R5ODUAWRh48I"/>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97808" y="2331970"/>
            <a:ext cx="2069353" cy="138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9" name="Chevron 68"/>
          <p:cNvSpPr/>
          <p:nvPr/>
        </p:nvSpPr>
        <p:spPr>
          <a:xfrm>
            <a:off x="5876458" y="1724040"/>
            <a:ext cx="3224543" cy="4492449"/>
          </a:xfrm>
          <a:prstGeom prst="chevron">
            <a:avLst>
              <a:gd name="adj" fmla="val 2052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Chevron 69"/>
          <p:cNvSpPr/>
          <p:nvPr/>
        </p:nvSpPr>
        <p:spPr>
          <a:xfrm>
            <a:off x="81473" y="1734673"/>
            <a:ext cx="3224543" cy="4492449"/>
          </a:xfrm>
          <a:prstGeom prst="chevron">
            <a:avLst>
              <a:gd name="adj" fmla="val 205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8584" name="Picture 8" descr="http://www.washington.edu/lst/help/computing_fundamentals/troubleshootingxp/img/bios.gif"/>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93808" y="2331970"/>
            <a:ext cx="2069353" cy="138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8586" name="Picture 10" descr="http://www.guidebookgallery.org/pics/gui/desktop/full/win95osr2.pn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97808" y="4078405"/>
            <a:ext cx="2069353" cy="1552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8588" name="Picture 12" descr="http://www.blogcdn.com/www.switched.com/media/2007/12/msdos.jpg"/>
          <p:cNvPicPr>
            <a:picLocks noChangeAspect="1" noChangeArrowheads="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93810" y="4128353"/>
            <a:ext cx="2069352" cy="1498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8590" name="Picture 14" descr="http://cdn.ientry.com/sites/webpronews/pictures/siri-apple_616.jpg"/>
          <p:cNvPicPr>
            <a:picLocks noChangeAspect="1" noChangeArrowheads="1"/>
          </p:cNvPicPr>
          <p:nvPr/>
        </p:nvPicPr>
        <p:blipFill rotWithShape="1">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569494" y="4078405"/>
            <a:ext cx="2031473" cy="1464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594733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37404508"/>
              </p:ext>
            </p:extLst>
          </p:nvPr>
        </p:nvGraphicFramePr>
        <p:xfrm>
          <a:off x="563526" y="1239530"/>
          <a:ext cx="8080744" cy="524185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30082" name="Picture 2" descr="http://t0.gstatic.com/images?q=tbn:ANd9GcTdnCoKc0Rs2Rbv2cK6049yNT5B61L4oLBs0VRhRJ0YoSLcK8nH"/>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2745" y="2860990"/>
            <a:ext cx="1473513" cy="82516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0084" name="Picture 4" descr="http://media.bestofmicro.com/jawbone-jambox-wireless-speaker,7-B-268535-13.jpg"/>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77510" y="1569139"/>
            <a:ext cx="1418044" cy="106353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0086" name="Picture 6" descr="http://www.blogcdn.com/www.autoblog.com/media/2011/04/bmw-app-nyc-preview-630op.jpg"/>
          <p:cNvPicPr>
            <a:picLocks noChangeAspect="1" noChangeArrowheads="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55167" y="1643705"/>
            <a:ext cx="1527121" cy="9356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0088" name="Picture 8" descr="http://cdn.ifans.com/wp-content/uploads/2010/12/voice-actions.jpg"/>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96437" y="2903520"/>
            <a:ext cx="952988" cy="79062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AutoShape 10" descr="data:image/jpg;base64,/9j/4AAQSkZJRgABAQAAAQABAAD/2wCEAAkGBhQQEBEUEhAVFRUWFBQZFhgWFRgUFRQUFxgXGBgWFxgYHycfFxkjGhccHy8gIycpLC8sHB4xNTAqNSYrLCkBCQoKDgwOGg8PGi8kHyQ0NCwyNCktLywvKjQyLywwMTQvNTEvLCwsLCwqKiwpLTQsLy8sLywsLCwsLS0sLCwsLP/AABEIAIgAoAMBIgACEQEDEQH/xAAcAAABBQEBAQAAAAAAAAAAAAAAAgMEBQYHAQj/xABKEAABAwIDAgkIBQgJBQAAAAABAAIDBBEFEiExUQYTQWFxgZGxsiIjJTJyc6HBFCRDktEWMzRSU2Jj4QcVNWR0g6KzwkJUw9Lx/8QAGgEAAgMBAQAAAAAAAAAAAAAAAAMBBAUCBv/EADcRAAEDAQQGCAUDBQAAAAAAAAEAAhEDBBIhMSJBUYGhsQUTFTJhcZHhFFKCwdFikqIjJGNysv/aAAwDAQACEQMRAD8A7ihCEIQhCEIQhC8LrIQvUJmasYzKHOAzGzb8p3BL44XtcX22vrboXN4ZSpg5paZqqpsbS5xs0bSvKqbLG9w2hriOkAlZR+IPlopS91yJGWOgNjY8iqWq1ijgBjBI2YKxQs5q46pA9Va4twhyMYYwHZwSCb2AGmzfdUE2PTO+1I9mze5N1jvMU/RL41BuvL2u2Vqj+8QIGAwzAK3LPZabW5Scc/MqcMXmH2z/AL11OpeFMrfWs8c+h7R+Co7ouq1O016Zlrz6p7rPTeILQt9huMxzjyTZ3K07f5qfdc0jlLSCCQRsI2grZ4BjfHtyu9du394bx816SwdJdeerqYO5+6xrXYeqF9mXJXKEIW0sxCEIQhCEIQhCEIQhNzSWa47gT2BZusxF02Hue6wJcAbaD1gn6Wtc59eC4kMvlHIBlcLDsVTG/wBGu98B8QVjWm0dYDGRa/gYWpZ6Fwic7zeOKkYzJ5uhN+QHwJ+od6TZ0Af6Sq7F3+ZovY+bVLqX+lG9LfAqZdL5/VT5K0GQz6X80UVW50laC4kcXKQCbjQkDToVdTu+pze9j7k9h0nnK33U/iUOB31Wb3sXc5VXOJAnY/7qw1kExtb9l7VO8xT/AOb4woV1JqXeYg6ZvEFDzKjWGkPIcgrdIYbzzKXdF0jMjMlQmwl3T1JVmJ7Xt2g9o5QeYhRsyMylstIIzXJaCIK6fTVAka1zdjgCOtOqh4IVOany/qOI6jqO9XgcvdUKvW02v2heQrU+rqOZsSkIQnpS8JUOoxACKV7TfIH33ZmjYvDX2qGw22xl9+g2ss5TVmakrz/Eeep5H81TrWgNwHjwEq3Rs5difDiYVvWYwWwU8gt5x8QPKLO9ayky4lapZDl9ZjnXvstfS3UsviVT9Ro/aJ+5cKfV1HpOH2APvBxVMWp05/JxzVs2VsZfPwyTFFN5zEfYk+BcPmoLJPR7v8QO4FFBN5dcb7Y5vH/NRmSfUXD+8N8H8lmF0t3O5rRFOHb28k9isnmaP3R+DgFNnf6Tb7cfgCqsTf5ml1+yf4z+CnTyekme8i8LVE6W9nIqbujufzTWHSeXVe6n71Ghd9Wl97D3SIw+Tyqj3M3yTMb/AKvJ7yLulSNQ+rkn3cT9PNOTu8xD0zd7VEzJ6V3mYval/wCCjZkioMdw5BPpjDeeZS8yMyRmRmS4TIS8yMyRmRmRCIT7KlzQWhxAJuQCQD02SBIRsJ7U3mRmU4qLoV5hfCmSIgPJkZyg6uA5j8itxSVTZGNcw3BGhXK8y03ArESHuiJ0cMzeZw29o16ls9HWx4eKTzIOXgsfpCxNuGqwQRn4qVV1BGKNt+yt1ZXHvWfoJj9Fq+fiSetxWvkoSa9smU5RCQTbTNmta++xWcoqS1HX8zwPuG/zTa1J18n/AH/5UUKjCwfQP5FQq2QmkpR+9P3tU2aY/wBYQH/D/FjfxTGJ09qGjO8yf6zf5KwrKe2KQDmjP3Wn/wBVXDDI+jkrJe2D5VOaqKKQ3queKXxNSGu+qP8Afs/23Kbh1P5eIC3qxTeO/cFHjj9Hvd/eW+C3zSurMbnJ14TvamcQd5mm90//AHHqY93pBnvIe5ij4tFaCj54nfF9/mp1RF6VYP4kR7Gt/BSGGd7ORUFwjc/mFWUDzebT7GX5Jth8zJ7cfdIpOGRecqhuhn+BTELb0sx3Sw90n4pIYYG/knEiT9PNJkPmY/bl/wDGo11JqBangO8zeJo+Sh5kp7cdw5BOp4jeeZS7oukXRdLhMhLui6RdF0QiEu6LpF0XRCIS7q14LE/S4bb3X6MpVPdajgNh5dI+UjRoyjncdvYO9WrJTL6zQNs+iqWxwZQeTsj1W4IVLNhJZTVbRqZDM8WH6wuB0q7Tc0waCXEADaSQAOklesexrhivIU6jmHDw4LK4rQH6HRNsbiSEEW1GYWN921SayH0pAf4Lj2Zh81d09bHJfJI19tuVwdbpsvairZHYve1t9mZwF+i6r/Dt707OCtfEv7pbjpfyWawqm8/iem8feDyq2KL0Q4/xc3UHALcxPa4ZmkEHlBBB6wvIZGPHklrhs8kgjo0SzZARE6nD1P2TBbnAzd1tP7RHFYrHaY8ThwtqWhvWchspdVF6Yj05A7qDCL/BakTscDZzTl26g5SN+5Kika4ZmuDhrqCCO0I+EaTM6wf24I+NcGwW6nD9xlYjB6c8fiAsdI5x1ucbKFRwk4fUOt9rFybrX7My6C2ojLS4PZl5XBwt1nYkxVcTvJbIw8zXNPwCX8E2AL23indoOkm5rbw3a1znEIy2lpCRoRNr0vB7lV512F8YI1AI5xdRYqiBzsrXROduBaT2BJqdGgnv7BlsEbU+l0tDToTmc9pJ2LlGdGZdctFmy2ZmtfL5Oa2+21OGnYP+hv3QuOyv18PdM7ZHycfZcfzozrrENRA92VronO3AsJ7AnHiJpDSGAnYDlBPQOVR2XON/h7qT0xBg0z6+y5HnQHLrkoiZbMI230F8oudwvtSZJoozq6Np5y1p+KnsuM38PdR2xOVPj7LAYPwWlqCCWljOVzhYkfug6nuXQqGibCxrGCzRs+ZO8pyGZrhdrg4bwQR2hOrSs1lZQGjidqybXbKloMOwA1IKyXDyF5ZCQxzo2vJkDb81ibbNLi/Jdawql4Qy1TOLdTNa8AnO0+s7cBrs6Ndi7tDQ6mQeC4sbi2s0iN5gZbdXh4qj4NmidUNdCZI3gECNx0ceWx1v0X6tEYfhza+rqnTklsbsjW3IAF3AbPZvbeUUdBUVNZFNJTCBsep5C869ZPyTlTR1NFUyy08XGxzG5bytdt6RqTrroVQa3RF5uiDqEThnHmtdzhfcGP0y0RLgYxxF7yXuAM+jV1RTNJMZZnaDyGwPcSOoKT/R/wDoz/fO7mo4NYTNx0tTUjK+QWDf1W6Xvu2AWvv3qvghrKB0scMHHRvcXMO2xOy9jutcHdtXbAad15BjHcDkl1bta/TDhehuvAkZ470rBfzWK+1L4ZFC4I4q6nLWSaRTglh5A8Et+JFj1b1dYNgUkVHUh4vNM2QkA31LSAN17n4pmn4NOlw1kT25JWF7mX2h2YkA8xGn/wAXApVBdIGIBPHL0Xbq1E32uIILgOGY8iFAwr+yKn2nf8Er8l4jQNnbmbII89w42JGp05OkKRh2ETNwyoidE4SOc4tbpc3y89uRR44K+SnbTCARsyhpe465efU/ALnqxADmk6MZa54JpqaTix4GnJxGIgeqVimMyPw6mGby5XZHO3htwe3S/WrUcBIRxZa57XNIJcHauI6fVN9y8xXgrmoo4Yz5UVnNJ0zO1zX3XufgokFfiUhjZxIiykZ5HAWcBtuL/Bu3mTbgDv6rScBGvz4qtfvM/t3holxMmMDl5iME+P7Y/wAj5Jzh3VubDHG0242QNPRu6CbKJi8FTHXmeCnMg4sN5tRrygpdfQ1FdSu42IRSskBjF/WGUX1ubbT2BSb12owAySTkoaGh9Gq4i6ABmMD5Z4KLwh4MR0tOJYS5skbm+Vc63Nr8xvronsTqOMqcLf8ArgO6zlKj1ba+ta2CSDim3Gd50Bty7euwVnwlwKQsp304u+ntlbvaMttu0+SNOW5XBZIcabSBhhGcH8JgfdLG1ngu0sZmARAk+aRw320fvx8lFxqhZNisUcgu10WuttgedoXjaaqrp4DPBxMcTsx/eNwdL6m9gObVO4/TVDa9k8EBkyxgc1zmB5RvU1Bfl8GCRq2eCil/Tu07wvBrtYwJOGO1NRUf0HEIY4nHi5hq0m9jr22IFj0rahZPCcJqJqptTVgMyC0bBybemwFzy3JWsCt2Vt0HCBOAVC3ODnNEy4DEjbj64L1JeLpSFaVBNhll65t0uyFEKZSGiy8c26cXhRCJSWheAWC4HwoeTXVdyT5+TbroHWHwVXdXxY5AN7gqxrwcl9INbtXgZzrjPBv+j6eti40PbGw3ylwLi62lwByX0uSpfBLDXUmNNgL8xZnBLbgOvHmtY9KWbM0TDsR4LsVTszXXb6JIjWd4aEgQ68r+5qy2c706jYetYH3o3LLtXS3w9U07kx4+HkumObdGWy5mCedeFx3pvZv6uHuqvb3+Pj7LpnF86U7Ym6H83H7De4J9ZREGF6JrrwBTeSyHtunEKIXUpsNsnEIUqEIQhCEIQhCEIKSZLbUnjQhC4Fwn/Tav38viKi4bQGeaOJpAc9waCdgJ32UrhN+m1fv5fEVAgmdG5rmEtc03BGhB3g8i3W90RsWec12Sp4MTHC46VkrWytDAXBzg05XXNiBfVYrglh76fGmRSODnszhzgSQTxd9p15VosUxSZuBQyiV4lIiu8OOc3dY3KyfAKpdJikL5HFzncZdzjcnyDtKpUw648nxT3EXmronDbZD0v7mqu4PUMc/GMeNdC0jQgbDrsts0I5VP4aPuIel/c1V+C8QHte6V0bmm9iBlJ5nbulWaU/CiJnHLzXnrQB2gb0EYTOGobVo8JwNsDXgnMXE3NreTyBZfH8JEDzlIyu9UX8oacvMtLV8J4WA5X5zyBvzOwLGVtUZXue7a74bgosbaxeXvyO3Wuuk32ZtJtKnBI2al0Wh/NR+w3uCfTFD+aj9hvhCfWS7vFelp90IQhC5XaEIQhCEIQhCEIQhC8IuoVVQk6sdY7jsQhCFy+t4M1rZ5yKR7w6V7g5rm2IJ2i5TX5P1v/YyfeZ+KEK0LU6MgkmkNqvaqSsfRMpv6tmBaG+Vnjt5JvsuofBrg3VfTYHyUz4mMEmZxLdLtsNh3rxC568wQAMV11eMytRjmDzvy2GcC+ywIvbbc8yqvyeqP2J7W/ihCbStr6TbgAWdaOi6VoqGo4mTsj8I/J6o/Yntb+KDweqP2J7W/ihCZ2jU2Dj+UjsOj8x4fhbqkYRGwHaGtB6QAnkIWeTOK2wIEIQhChShCEIQ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g;base64,/9j/4AAQSkZJRgABAQAAAQABAAD/2wCEAAkGBhQQEBEUEhAVFRUWFBQZFhgWFRgUFRQUFxgXGBgWFxgYHycfFxkjGhccHy8gIycpLC8sHB4xNTAqNSYrLCkBCQoKDgwOGg8PGi8kHyQ0NCwyNCktLywvKjQyLywwMTQvNTEvLCwsLCwqKiwpLTQsLy8sLywsLCwsLS0sLCwsLP/AABEIAIgAoAMBIgACEQEDEQH/xAAcAAABBQEBAQAAAAAAAAAAAAAAAgMEBQYHAQj/xABKEAABAwIDAgkIBQgJBQAAAAABAAIDBBEFEiExUQYTQWFxgZGxsiIjJTJyc6HBFCRDktEWMzRSU2Jj4QcVNWR0g6KzwkJUw9Lx/8QAGgEAAgMBAQAAAAAAAAAAAAAAAAMBBAUCBv/EADcRAAEDAQQGCAUDBQAAAAAAAAEAAhEDBBIhMSJBUYGhsQUTFTJhcZHhFFKCwdFikqIjJGNysv/aAAwDAQACEQMRAD8A7ihCEIQhCEIQhC8LrIQvUJmasYzKHOAzGzb8p3BL44XtcX22vrboXN4ZSpg5paZqqpsbS5xs0bSvKqbLG9w2hriOkAlZR+IPlopS91yJGWOgNjY8iqWq1ijgBjBI2YKxQs5q46pA9Va4twhyMYYwHZwSCb2AGmzfdUE2PTO+1I9mze5N1jvMU/RL41BuvL2u2Vqj+8QIGAwzAK3LPZabW5Scc/MqcMXmH2z/AL11OpeFMrfWs8c+h7R+Co7ouq1O016Zlrz6p7rPTeILQt9huMxzjyTZ3K07f5qfdc0jlLSCCQRsI2grZ4BjfHtyu9du394bx816SwdJdeerqYO5+6xrXYeqF9mXJXKEIW0sxCEIQhCEIQhCEIQhNzSWa47gT2BZusxF02Hue6wJcAbaD1gn6Wtc59eC4kMvlHIBlcLDsVTG/wBGu98B8QVjWm0dYDGRa/gYWpZ6Fwic7zeOKkYzJ5uhN+QHwJ+od6TZ0Af6Sq7F3+ZovY+bVLqX+lG9LfAqZdL5/VT5K0GQz6X80UVW50laC4kcXKQCbjQkDToVdTu+pze9j7k9h0nnK33U/iUOB31Wb3sXc5VXOJAnY/7qw1kExtb9l7VO8xT/AOb4woV1JqXeYg6ZvEFDzKjWGkPIcgrdIYbzzKXdF0jMjMlQmwl3T1JVmJ7Xt2g9o5QeYhRsyMylstIIzXJaCIK6fTVAka1zdjgCOtOqh4IVOany/qOI6jqO9XgcvdUKvW02v2heQrU+rqOZsSkIQnpS8JUOoxACKV7TfIH33ZmjYvDX2qGw22xl9+g2ss5TVmakrz/Eeep5H81TrWgNwHjwEq3Rs5difDiYVvWYwWwU8gt5x8QPKLO9ayky4lapZDl9ZjnXvstfS3UsviVT9Ro/aJ+5cKfV1HpOH2APvBxVMWp05/JxzVs2VsZfPwyTFFN5zEfYk+BcPmoLJPR7v8QO4FFBN5dcb7Y5vH/NRmSfUXD+8N8H8lmF0t3O5rRFOHb28k9isnmaP3R+DgFNnf6Tb7cfgCqsTf5ml1+yf4z+CnTyekme8i8LVE6W9nIqbujufzTWHSeXVe6n71Ghd9Wl97D3SIw+Tyqj3M3yTMb/AKvJ7yLulSNQ+rkn3cT9PNOTu8xD0zd7VEzJ6V3mYval/wCCjZkioMdw5BPpjDeeZS8yMyRmRmS4TIS8yMyRmRmRCIT7KlzQWhxAJuQCQD02SBIRsJ7U3mRmU4qLoV5hfCmSIgPJkZyg6uA5j8itxSVTZGNcw3BGhXK8y03ArESHuiJ0cMzeZw29o16ls9HWx4eKTzIOXgsfpCxNuGqwQRn4qVV1BGKNt+yt1ZXHvWfoJj9Fq+fiSetxWvkoSa9smU5RCQTbTNmta++xWcoqS1HX8zwPuG/zTa1J18n/AH/5UUKjCwfQP5FQq2QmkpR+9P3tU2aY/wBYQH/D/FjfxTGJ09qGjO8yf6zf5KwrKe2KQDmjP3Wn/wBVXDDI+jkrJe2D5VOaqKKQ3queKXxNSGu+qP8Afs/23Kbh1P5eIC3qxTeO/cFHjj9Hvd/eW+C3zSurMbnJ14TvamcQd5mm90//AHHqY93pBnvIe5ij4tFaCj54nfF9/mp1RF6VYP4kR7Gt/BSGGd7ORUFwjc/mFWUDzebT7GX5Jth8zJ7cfdIpOGRecqhuhn+BTELb0sx3Sw90n4pIYYG/knEiT9PNJkPmY/bl/wDGo11JqBangO8zeJo+Sh5kp7cdw5BOp4jeeZS7oukXRdLhMhLui6RdF0QiEu6LpF0XRCIS7q14LE/S4bb3X6MpVPdajgNh5dI+UjRoyjncdvYO9WrJTL6zQNs+iqWxwZQeTsj1W4IVLNhJZTVbRqZDM8WH6wuB0q7Tc0waCXEADaSQAOklesexrhivIU6jmHDw4LK4rQH6HRNsbiSEEW1GYWN921SayH0pAf4Lj2Zh81d09bHJfJI19tuVwdbpsvairZHYve1t9mZwF+i6r/Dt707OCtfEv7pbjpfyWawqm8/iem8feDyq2KL0Q4/xc3UHALcxPa4ZmkEHlBBB6wvIZGPHklrhs8kgjo0SzZARE6nD1P2TBbnAzd1tP7RHFYrHaY8ThwtqWhvWchspdVF6Yj05A7qDCL/BakTscDZzTl26g5SN+5Kika4ZmuDhrqCCO0I+EaTM6wf24I+NcGwW6nD9xlYjB6c8fiAsdI5x1ucbKFRwk4fUOt9rFybrX7My6C2ojLS4PZl5XBwt1nYkxVcTvJbIw8zXNPwCX8E2AL23indoOkm5rbw3a1znEIy2lpCRoRNr0vB7lV512F8YI1AI5xdRYqiBzsrXROduBaT2BJqdGgnv7BlsEbU+l0tDToTmc9pJ2LlGdGZdctFmy2ZmtfL5Oa2+21OGnYP+hv3QuOyv18PdM7ZHycfZcfzozrrENRA92VronO3AsJ7AnHiJpDSGAnYDlBPQOVR2XON/h7qT0xBg0z6+y5HnQHLrkoiZbMI230F8oudwvtSZJoozq6Np5y1p+KnsuM38PdR2xOVPj7LAYPwWlqCCWljOVzhYkfug6nuXQqGibCxrGCzRs+ZO8pyGZrhdrg4bwQR2hOrSs1lZQGjidqybXbKloMOwA1IKyXDyF5ZCQxzo2vJkDb81ibbNLi/Jdawql4Qy1TOLdTNa8AnO0+s7cBrs6Ndi7tDQ6mQeC4sbi2s0iN5gZbdXh4qj4NmidUNdCZI3gECNx0ceWx1v0X6tEYfhza+rqnTklsbsjW3IAF3AbPZvbeUUdBUVNZFNJTCBsep5C869ZPyTlTR1NFUyy08XGxzG5bytdt6RqTrroVQa3RF5uiDqEThnHmtdzhfcGP0y0RLgYxxF7yXuAM+jV1RTNJMZZnaDyGwPcSOoKT/R/wDoz/fO7mo4NYTNx0tTUjK+QWDf1W6Xvu2AWvv3qvghrKB0scMHHRvcXMO2xOy9jutcHdtXbAad15BjHcDkl1bta/TDhehuvAkZ470rBfzWK+1L4ZFC4I4q6nLWSaRTglh5A8Et+JFj1b1dYNgUkVHUh4vNM2QkA31LSAN17n4pmn4NOlw1kT25JWF7mX2h2YkA8xGn/wAXApVBdIGIBPHL0Xbq1E32uIILgOGY8iFAwr+yKn2nf8Er8l4jQNnbmbII89w42JGp05OkKRh2ETNwyoidE4SOc4tbpc3y89uRR44K+SnbTCARsyhpe465efU/ALnqxADmk6MZa54JpqaTix4GnJxGIgeqVimMyPw6mGby5XZHO3htwe3S/WrUcBIRxZa57XNIJcHauI6fVN9y8xXgrmoo4Yz5UVnNJ0zO1zX3XufgokFfiUhjZxIiykZ5HAWcBtuL/Bu3mTbgDv6rScBGvz4qtfvM/t3holxMmMDl5iME+P7Y/wAj5Jzh3VubDHG0242QNPRu6CbKJi8FTHXmeCnMg4sN5tRrygpdfQ1FdSu42IRSskBjF/WGUX1ubbT2BSb12owAySTkoaGh9Gq4i6ABmMD5Z4KLwh4MR0tOJYS5skbm+Vc63Nr8xvronsTqOMqcLf8ArgO6zlKj1ba+ta2CSDim3Gd50Bty7euwVnwlwKQsp304u+ntlbvaMttu0+SNOW5XBZIcabSBhhGcH8JgfdLG1ngu0sZmARAk+aRw320fvx8lFxqhZNisUcgu10WuttgedoXjaaqrp4DPBxMcTsx/eNwdL6m9gObVO4/TVDa9k8EBkyxgc1zmB5RvU1Bfl8GCRq2eCil/Tu07wvBrtYwJOGO1NRUf0HEIY4nHi5hq0m9jr22IFj0rahZPCcJqJqptTVgMyC0bBybemwFzy3JWsCt2Vt0HCBOAVC3ODnNEy4DEjbj64L1JeLpSFaVBNhll65t0uyFEKZSGiy8c26cXhRCJSWheAWC4HwoeTXVdyT5+TbroHWHwVXdXxY5AN7gqxrwcl9INbtXgZzrjPBv+j6eti40PbGw3ylwLi62lwByX0uSpfBLDXUmNNgL8xZnBLbgOvHmtY9KWbM0TDsR4LsVTszXXb6JIjWd4aEgQ68r+5qy2c706jYetYH3o3LLtXS3w9U07kx4+HkumObdGWy5mCedeFx3pvZv6uHuqvb3+Pj7LpnF86U7Ym6H83H7De4J9ZREGF6JrrwBTeSyHtunEKIXUpsNsnEIUqEIQhCEIQhCEIKSZLbUnjQhC4Fwn/Tav38viKi4bQGeaOJpAc9waCdgJ32UrhN+m1fv5fEVAgmdG5rmEtc03BGhB3g8i3W90RsWec12Sp4MTHC46VkrWytDAXBzg05XXNiBfVYrglh76fGmRSODnszhzgSQTxd9p15VosUxSZuBQyiV4lIiu8OOc3dY3KyfAKpdJikL5HFzncZdzjcnyDtKpUw648nxT3EXmronDbZD0v7mqu4PUMc/GMeNdC0jQgbDrsts0I5VP4aPuIel/c1V+C8QHte6V0bmm9iBlJ5nbulWaU/CiJnHLzXnrQB2gb0EYTOGobVo8JwNsDXgnMXE3NreTyBZfH8JEDzlIyu9UX8oacvMtLV8J4WA5X5zyBvzOwLGVtUZXue7a74bgosbaxeXvyO3Wuuk32ZtJtKnBI2al0Wh/NR+w3uCfTFD+aj9hvhCfWS7vFelp90IQhC5XaEIQhCEIQhCEIQhC8IuoVVQk6sdY7jsQhCFy+t4M1rZ5yKR7w6V7g5rm2IJ2i5TX5P1v/YyfeZ+KEK0LU6MgkmkNqvaqSsfRMpv6tmBaG+Vnjt5JvsuofBrg3VfTYHyUz4mMEmZxLdLtsNh3rxC568wQAMV11eMytRjmDzvy2GcC+ywIvbbc8yqvyeqP2J7W/ihCbStr6TbgAWdaOi6VoqGo4mTsj8I/J6o/Yntb+KDweqP2J7W/ihCZ2jU2Dj+UjsOj8x4fhbqkYRGwHaGtB6QAnkIWeTOK2wIEIQhChShCEIQ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0096" name="Picture 16" descr="http://www.matrixmediaservices.com/Images/Photos/bluetooth.jpg"/>
          <p:cNvPicPr>
            <a:picLocks noChangeAspect="1" noChangeArrowheads="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9551" y="4695327"/>
            <a:ext cx="1471889" cy="102051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534375" y="4159502"/>
            <a:ext cx="1602765" cy="430887"/>
          </a:xfrm>
          <a:prstGeom prst="rect">
            <a:avLst/>
          </a:prstGeom>
        </p:spPr>
        <p:txBody>
          <a:bodyPr wrap="square" lIns="0" tIns="0" rIns="0" bIns="0">
            <a:spAutoFit/>
          </a:bodyPr>
          <a:lstStyle/>
          <a:p>
            <a:pPr algn="ctr"/>
            <a:r>
              <a:rPr lang="en-US" b="1" dirty="0">
                <a:latin typeface="+mj-lt"/>
              </a:rPr>
              <a:t>4B+ </a:t>
            </a:r>
            <a:r>
              <a:rPr lang="en-US" b="1" dirty="0" smtClean="0">
                <a:latin typeface="+mj-lt"/>
              </a:rPr>
              <a:t>Bluetooth Enabled Devices</a:t>
            </a:r>
            <a:endParaRPr lang="en-US" b="1" dirty="0">
              <a:latin typeface="+mj-lt"/>
            </a:endParaRPr>
          </a:p>
        </p:txBody>
      </p:sp>
      <p:sp>
        <p:nvSpPr>
          <p:cNvPr id="14" name="Rectangle 13"/>
          <p:cNvSpPr/>
          <p:nvPr/>
        </p:nvSpPr>
        <p:spPr>
          <a:xfrm>
            <a:off x="1025158" y="1994864"/>
            <a:ext cx="1714878" cy="646331"/>
          </a:xfrm>
          <a:prstGeom prst="rect">
            <a:avLst/>
          </a:prstGeom>
        </p:spPr>
        <p:txBody>
          <a:bodyPr wrap="square" lIns="0" tIns="0" rIns="0" bIns="0">
            <a:spAutoFit/>
          </a:bodyPr>
          <a:lstStyle/>
          <a:p>
            <a:pPr algn="ctr"/>
            <a:r>
              <a:rPr lang="en-US" b="1" dirty="0" smtClean="0">
                <a:latin typeface="+mj-lt"/>
              </a:rPr>
              <a:t>Noise Cancellation / Better Audio Quality</a:t>
            </a:r>
          </a:p>
          <a:p>
            <a:pPr algn="ctr"/>
            <a:r>
              <a:rPr lang="en-US" b="1" dirty="0" smtClean="0">
                <a:latin typeface="+mj-lt"/>
              </a:rPr>
              <a:t>Headsets</a:t>
            </a:r>
            <a:endParaRPr lang="en-US" b="1" dirty="0">
              <a:latin typeface="+mj-lt"/>
            </a:endParaRPr>
          </a:p>
        </p:txBody>
      </p:sp>
      <p:sp>
        <p:nvSpPr>
          <p:cNvPr id="15" name="Rectangle 14"/>
          <p:cNvSpPr/>
          <p:nvPr/>
        </p:nvSpPr>
        <p:spPr>
          <a:xfrm>
            <a:off x="2488024" y="1022149"/>
            <a:ext cx="2211571" cy="430887"/>
          </a:xfrm>
          <a:prstGeom prst="rect">
            <a:avLst/>
          </a:prstGeom>
        </p:spPr>
        <p:txBody>
          <a:bodyPr wrap="square" lIns="0" tIns="0" rIns="0" bIns="0">
            <a:spAutoFit/>
          </a:bodyPr>
          <a:lstStyle/>
          <a:p>
            <a:pPr algn="ctr"/>
            <a:r>
              <a:rPr lang="en-US" b="1" dirty="0" smtClean="0">
                <a:latin typeface="+mj-lt"/>
              </a:rPr>
              <a:t>High Quality / Compact Wireless Speakers</a:t>
            </a:r>
            <a:endParaRPr lang="en-US" b="1" dirty="0">
              <a:latin typeface="+mj-lt"/>
            </a:endParaRPr>
          </a:p>
        </p:txBody>
      </p:sp>
      <p:sp>
        <p:nvSpPr>
          <p:cNvPr id="16" name="Rectangle 15"/>
          <p:cNvSpPr/>
          <p:nvPr/>
        </p:nvSpPr>
        <p:spPr>
          <a:xfrm>
            <a:off x="4704300" y="1004654"/>
            <a:ext cx="1909139" cy="430887"/>
          </a:xfrm>
          <a:prstGeom prst="rect">
            <a:avLst/>
          </a:prstGeom>
        </p:spPr>
        <p:txBody>
          <a:bodyPr wrap="square" lIns="0" tIns="0" rIns="0" bIns="0">
            <a:spAutoFit/>
          </a:bodyPr>
          <a:lstStyle/>
          <a:p>
            <a:pPr algn="ctr"/>
            <a:r>
              <a:rPr lang="en-US" b="1" dirty="0" smtClean="0">
                <a:latin typeface="+mj-lt"/>
              </a:rPr>
              <a:t>Connected </a:t>
            </a:r>
            <a:br>
              <a:rPr lang="en-US" b="1" dirty="0" smtClean="0">
                <a:latin typeface="+mj-lt"/>
              </a:rPr>
            </a:br>
            <a:r>
              <a:rPr lang="en-US" b="1" dirty="0" smtClean="0">
                <a:latin typeface="+mj-lt"/>
              </a:rPr>
              <a:t>Car Audio</a:t>
            </a:r>
            <a:endParaRPr lang="en-US" b="1" dirty="0">
              <a:latin typeface="+mj-lt"/>
            </a:endParaRPr>
          </a:p>
        </p:txBody>
      </p:sp>
      <p:sp>
        <p:nvSpPr>
          <p:cNvPr id="17" name="Rectangle 16"/>
          <p:cNvSpPr/>
          <p:nvPr/>
        </p:nvSpPr>
        <p:spPr>
          <a:xfrm>
            <a:off x="6512486" y="2122086"/>
            <a:ext cx="1902765" cy="430887"/>
          </a:xfrm>
          <a:prstGeom prst="rect">
            <a:avLst/>
          </a:prstGeom>
        </p:spPr>
        <p:txBody>
          <a:bodyPr wrap="square" lIns="0" tIns="0" rIns="0" bIns="0">
            <a:spAutoFit/>
          </a:bodyPr>
          <a:lstStyle/>
          <a:p>
            <a:pPr algn="ctr"/>
            <a:r>
              <a:rPr lang="en-US" b="1" dirty="0" smtClean="0">
                <a:latin typeface="+mj-lt"/>
              </a:rPr>
              <a:t>Sound Recognition + Understanding</a:t>
            </a:r>
            <a:endParaRPr lang="en-US" sz="900" b="1" dirty="0">
              <a:solidFill>
                <a:srgbClr val="FF0000"/>
              </a:solidFill>
              <a:latin typeface="+mj-lt"/>
            </a:endParaRPr>
          </a:p>
        </p:txBody>
      </p:sp>
      <p:sp>
        <p:nvSpPr>
          <p:cNvPr id="18" name="Rectangle 17"/>
          <p:cNvSpPr/>
          <p:nvPr/>
        </p:nvSpPr>
        <p:spPr>
          <a:xfrm>
            <a:off x="7040810" y="4094646"/>
            <a:ext cx="1701211" cy="430887"/>
          </a:xfrm>
          <a:prstGeom prst="rect">
            <a:avLst/>
          </a:prstGeom>
        </p:spPr>
        <p:txBody>
          <a:bodyPr wrap="square" lIns="0" tIns="0" rIns="0" bIns="0">
            <a:spAutoFit/>
          </a:bodyPr>
          <a:lstStyle/>
          <a:p>
            <a:pPr algn="ctr"/>
            <a:r>
              <a:rPr lang="en-US" b="1" dirty="0" smtClean="0">
                <a:latin typeface="+mj-lt"/>
              </a:rPr>
              <a:t>Sound Creation + Sharing</a:t>
            </a:r>
            <a:endParaRPr lang="en-US" b="1" dirty="0">
              <a:latin typeface="+mj-lt"/>
            </a:endParaRPr>
          </a:p>
        </p:txBody>
      </p:sp>
      <p:sp>
        <p:nvSpPr>
          <p:cNvPr id="19"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Bluetooth enabled devices shipment per </a:t>
            </a:r>
            <a:r>
              <a:rPr lang="en-US" sz="900" dirty="0" err="1" smtClean="0">
                <a:solidFill>
                  <a:srgbClr val="808080"/>
                </a:solidFill>
                <a:latin typeface="Arial"/>
              </a:rPr>
              <a:t>iSuppli</a:t>
            </a:r>
            <a:r>
              <a:rPr lang="en-US" sz="900" dirty="0" smtClean="0">
                <a:solidFill>
                  <a:srgbClr val="808080"/>
                </a:solidFill>
                <a:latin typeface="Arial"/>
              </a:rPr>
              <a:t> and </a:t>
            </a:r>
            <a:r>
              <a:rPr lang="en-US" sz="900" dirty="0" err="1" smtClean="0">
                <a:solidFill>
                  <a:srgbClr val="808080"/>
                </a:solidFill>
                <a:latin typeface="Arial"/>
              </a:rPr>
              <a:t>Instat</a:t>
            </a:r>
            <a:r>
              <a:rPr lang="en-US" sz="900" dirty="0" smtClean="0">
                <a:solidFill>
                  <a:srgbClr val="808080"/>
                </a:solidFill>
                <a:latin typeface="Arial"/>
              </a:rPr>
              <a:t>, assumes a 2.5 year replacement cycle. </a:t>
            </a:r>
          </a:p>
        </p:txBody>
      </p:sp>
      <p:pic>
        <p:nvPicPr>
          <p:cNvPr id="442370" name="Picture 2" descr="http://www.onedayonejob.com/wp-content/uploads/jawbone-logo.jpg"/>
          <p:cNvPicPr>
            <a:picLocks noChangeAspect="1" noChangeArrowheads="1"/>
          </p:cNvPicPr>
          <p:nvPr/>
        </p:nvPicPr>
        <p:blipFill rotWithShape="1">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1258709" y="2764458"/>
            <a:ext cx="570092" cy="9378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1" name="Rectangle 2"/>
          <p:cNvSpPr>
            <a:spLocks noChangeArrowheads="1"/>
          </p:cNvSpPr>
          <p:nvPr/>
        </p:nvSpPr>
        <p:spPr bwMode="gray">
          <a:xfrm>
            <a:off x="999460" y="93304"/>
            <a:ext cx="7965153" cy="812530"/>
          </a:xfrm>
          <a:prstGeom prst="rect">
            <a:avLst/>
          </a:prstGeom>
          <a:noFill/>
          <a:ln w="9525">
            <a:noFill/>
            <a:miter lim="800000"/>
            <a:headEnd/>
            <a:tailEnd/>
          </a:ln>
        </p:spPr>
        <p:txBody>
          <a:bodyPr wrap="square" anchor="b">
            <a:spAutoFit/>
          </a:bodyPr>
          <a:lstStyle/>
          <a:p>
            <a:pPr eaLnBrk="0" hangingPunct="0">
              <a:lnSpc>
                <a:spcPct val="90000"/>
              </a:lnSpc>
            </a:pPr>
            <a:r>
              <a:rPr lang="en-US" sz="2600" b="0" dirty="0" smtClean="0">
                <a:solidFill>
                  <a:schemeClr val="bg1"/>
                </a:solidFill>
                <a:latin typeface="+mj-lt"/>
              </a:rPr>
              <a:t>The Next Big Thing(s)? </a:t>
            </a:r>
            <a:br>
              <a:rPr lang="en-US" sz="2600" b="0" dirty="0" smtClean="0">
                <a:solidFill>
                  <a:schemeClr val="bg1"/>
                </a:solidFill>
                <a:latin typeface="+mj-lt"/>
              </a:rPr>
            </a:br>
            <a:r>
              <a:rPr lang="en-US" sz="2600" b="0" dirty="0" smtClean="0">
                <a:solidFill>
                  <a:schemeClr val="bg1"/>
                </a:solidFill>
                <a:latin typeface="+mj-lt"/>
              </a:rPr>
              <a:t>Those Two </a:t>
            </a:r>
            <a:r>
              <a:rPr lang="en-US" sz="2600" dirty="0" smtClean="0">
                <a:solidFill>
                  <a:schemeClr val="bg1"/>
                </a:solidFill>
                <a:latin typeface="+mj-lt"/>
              </a:rPr>
              <a:t>Big Things on the Sides of Your Head…</a:t>
            </a:r>
            <a:endParaRPr lang="en-US" sz="1200" b="0" dirty="0">
              <a:solidFill>
                <a:schemeClr val="bg1"/>
              </a:solidFill>
              <a:latin typeface="+mj-lt"/>
            </a:endParaRPr>
          </a:p>
        </p:txBody>
      </p:sp>
      <p:pic>
        <p:nvPicPr>
          <p:cNvPr id="439298" name="Picture 2" descr="http://content.jawbone.com/static/www/logos/jambox/jambox-logo-lowres.jpg"/>
          <p:cNvPicPr>
            <a:picLocks noChangeAspect="1" noChangeArrowheads="1"/>
          </p:cNvPicPr>
          <p:nvPr/>
        </p:nvPicPr>
        <p:blipFill rotWithShape="1">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947394" y="1547873"/>
            <a:ext cx="1278276" cy="1365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9302" name="Picture 6" descr="http://cdn.gottabemobile.com/wp-content/uploads/Screen-Shot-2011-10-04-at-4.39.07-PM.png"/>
          <p:cNvPicPr>
            <a:picLocks noChangeAspect="1" noChangeArrowheads="1"/>
          </p:cNvPicPr>
          <p:nvPr/>
        </p:nvPicPr>
        <p:blipFill rotWithShape="1">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497713" y="2907770"/>
            <a:ext cx="556191" cy="7741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9308" name="Picture 12" descr="http://upload.wikimedia.org/wikipedia/en/thumb/d/d5/Transparent_google_logo.png/250px-Transparent_google_logo.png"/>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00258" y="3394624"/>
            <a:ext cx="341892" cy="11897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39310" name="Picture 14" descr="http://upload.wikimedia.org/wikipedia/en/thumb/9/92/SoundCloud_logo.svg/250px-SoundCloud_logo.svg.png"/>
          <p:cNvPicPr>
            <a:picLocks noChangeAspect="1" noChangeArrowheads="1"/>
          </p:cNvPicPr>
          <p:nvPr/>
        </p:nvPicPr>
        <p:blipFill>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32165" y="4579756"/>
            <a:ext cx="1083086" cy="61519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4" name="Picture 10" descr="http://blogs.channel4.com/benjamin-cohen-on-technology/files/2010/10/spotify-logo-1.png"/>
          <p:cNvPicPr>
            <a:picLocks noChangeAspect="1" noChangeArrowheads="1"/>
          </p:cNvPicPr>
          <p:nvPr/>
        </p:nvPicPr>
        <p:blipFill rotWithShape="1">
          <a:blip r:embed="rId1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4304" t="22872" r="4176" b="16347"/>
          <a:stretch/>
        </p:blipFill>
        <p:spPr bwMode="auto">
          <a:xfrm>
            <a:off x="7315754" y="5265440"/>
            <a:ext cx="1130056" cy="5628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044210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93404" y="2562182"/>
            <a:ext cx="8357191" cy="1692771"/>
          </a:xfrm>
          <a:prstGeom prst="rect">
            <a:avLst/>
          </a:prstGeom>
        </p:spPr>
        <p:txBody>
          <a:bodyPr wrap="square">
            <a:spAutoFit/>
          </a:bodyPr>
          <a:lstStyle/>
          <a:p>
            <a:r>
              <a:rPr lang="en-US" sz="2800" b="1" i="1" dirty="0" smtClean="0">
                <a:latin typeface="+mn-lt"/>
              </a:rPr>
              <a:t>Sound is going to be bigger than video…</a:t>
            </a:r>
            <a:br>
              <a:rPr lang="en-US" sz="2800" b="1" i="1" dirty="0" smtClean="0">
                <a:latin typeface="+mn-lt"/>
              </a:rPr>
            </a:br>
            <a:r>
              <a:rPr lang="en-US" sz="2800" b="1" i="1" dirty="0" smtClean="0">
                <a:latin typeface="+mn-lt"/>
              </a:rPr>
              <a:t>‘Record’ is the new QWERTY.</a:t>
            </a:r>
          </a:p>
          <a:p>
            <a:endParaRPr lang="en-US" sz="2800" dirty="0">
              <a:latin typeface="+mn-lt"/>
            </a:endParaRPr>
          </a:p>
          <a:p>
            <a:pPr marL="342900" indent="-342900" algn="r">
              <a:buFontTx/>
              <a:buChar char="-"/>
            </a:pPr>
            <a:r>
              <a:rPr lang="en-US" sz="2000" dirty="0" smtClean="0">
                <a:latin typeface="+mn-lt"/>
              </a:rPr>
              <a:t>Alexander </a:t>
            </a:r>
            <a:r>
              <a:rPr lang="en-US" sz="2000" dirty="0" err="1" smtClean="0">
                <a:latin typeface="+mn-lt"/>
              </a:rPr>
              <a:t>Ljung</a:t>
            </a:r>
            <a:r>
              <a:rPr lang="en-US" sz="2000" dirty="0" smtClean="0">
                <a:latin typeface="+mn-lt"/>
              </a:rPr>
              <a:t>, Founder &amp; CEO, </a:t>
            </a:r>
            <a:r>
              <a:rPr lang="en-US" sz="2000" dirty="0" err="1" smtClean="0">
                <a:latin typeface="+mn-lt"/>
              </a:rPr>
              <a:t>SoundCloud</a:t>
            </a:r>
            <a:endParaRPr lang="en-US" sz="2000" dirty="0" smtClean="0">
              <a:latin typeface="+mn-lt"/>
            </a:endParaRPr>
          </a:p>
        </p:txBody>
      </p:sp>
      <p:sp>
        <p:nvSpPr>
          <p:cNvPr id="4" name="Title 3"/>
          <p:cNvSpPr>
            <a:spLocks noGrp="1"/>
          </p:cNvSpPr>
          <p:nvPr>
            <p:ph type="title"/>
          </p:nvPr>
        </p:nvSpPr>
        <p:spPr/>
        <p:txBody>
          <a:bodyPr/>
          <a:lstStyle/>
          <a:p>
            <a:r>
              <a:rPr lang="en-US" sz="2600" dirty="0" smtClean="0"/>
              <a:t>Perhaps its Time to Hear About the Ear</a:t>
            </a:r>
            <a:endParaRPr lang="en-US"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288887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386966"/>
            <a:ext cx="8448675" cy="1362075"/>
          </a:xfrm>
        </p:spPr>
        <p:txBody>
          <a:bodyPr/>
          <a:lstStyle/>
          <a:p>
            <a:r>
              <a:rPr lang="en-US" dirty="0" smtClean="0">
                <a:solidFill>
                  <a:schemeClr val="accent6">
                    <a:lumMod val="50000"/>
                  </a:schemeClr>
                </a:solidFill>
              </a:rPr>
              <a:t>COMMERCE –</a:t>
            </a:r>
            <a:br>
              <a:rPr lang="en-US" dirty="0" smtClean="0">
                <a:solidFill>
                  <a:schemeClr val="accent6">
                    <a:lumMod val="50000"/>
                  </a:schemeClr>
                </a:solidFill>
              </a:rPr>
            </a:br>
            <a:r>
              <a:rPr lang="en-US" dirty="0" smtClean="0">
                <a:solidFill>
                  <a:schemeClr val="accent6">
                    <a:lumMod val="50000"/>
                  </a:schemeClr>
                </a:solidFill>
              </a:rPr>
              <a:t>FAST / EASY / FUN / SAVINGS = MORE IMPORTANT THAN EVER…</a:t>
            </a:r>
            <a:endParaRPr lang="en-US"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3303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kern="1200" dirty="0" smtClean="0">
                <a:solidFill>
                  <a:schemeClr val="accent6">
                    <a:lumMod val="50000"/>
                  </a:schemeClr>
                </a:solidFill>
                <a:latin typeface="Arial" charset="0"/>
                <a:ea typeface="+mn-ea"/>
                <a:cs typeface="Arial" charset="0"/>
              </a:rPr>
              <a:t>USA Retail Sales &amp; </a:t>
            </a:r>
            <a:r>
              <a:rPr lang="en-US" sz="1600" b="1" kern="1200" dirty="0" err="1" smtClean="0">
                <a:solidFill>
                  <a:schemeClr val="accent6">
                    <a:lumMod val="50000"/>
                  </a:schemeClr>
                </a:solidFill>
                <a:latin typeface="Arial" charset="0"/>
                <a:ea typeface="+mn-ea"/>
                <a:cs typeface="Arial" charset="0"/>
              </a:rPr>
              <a:t>eCommerce</a:t>
            </a:r>
            <a:r>
              <a:rPr lang="en-US" sz="1600" b="1" kern="1200" dirty="0" smtClean="0">
                <a:solidFill>
                  <a:schemeClr val="accent6">
                    <a:lumMod val="50000"/>
                  </a:schemeClr>
                </a:solidFill>
                <a:latin typeface="Arial" charset="0"/>
                <a:ea typeface="+mn-ea"/>
                <a:cs typeface="Arial" charset="0"/>
              </a:rPr>
              <a:t> Y/Y Growth Rates, Q1:03 –Q2:11</a:t>
            </a:r>
            <a:endParaRPr lang="en-US" sz="1600" b="1" kern="1200" baseline="30000" dirty="0">
              <a:solidFill>
                <a:schemeClr val="accent6">
                  <a:lumMod val="50000"/>
                </a:schemeClr>
              </a:solidFill>
              <a:latin typeface="Arial" charset="0"/>
              <a:ea typeface="+mn-ea"/>
              <a:cs typeface="Arial" charset="0"/>
            </a:endParaRPr>
          </a:p>
        </p:txBody>
      </p:sp>
      <p:sp>
        <p:nvSpPr>
          <p:cNvPr id="13" name="Text Box 6"/>
          <p:cNvSpPr txBox="1">
            <a:spLocks noChangeArrowheads="1"/>
          </p:cNvSpPr>
          <p:nvPr/>
        </p:nvSpPr>
        <p:spPr bwMode="auto">
          <a:xfrm>
            <a:off x="63798" y="6142576"/>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a:t>
            </a:r>
            <a:r>
              <a:rPr lang="en-US" sz="900" dirty="0" err="1" smtClean="0">
                <a:solidFill>
                  <a:srgbClr val="808080"/>
                </a:solidFill>
                <a:latin typeface="Arial"/>
              </a:rPr>
              <a:t>eCommerce</a:t>
            </a:r>
            <a:r>
              <a:rPr lang="en-US" sz="900" dirty="0" smtClean="0">
                <a:solidFill>
                  <a:srgbClr val="808080"/>
                </a:solidFill>
                <a:latin typeface="Arial"/>
              </a:rPr>
              <a:t> sales excludes travel, auto and auctions. Source: U.S. Census Bureau, </a:t>
            </a:r>
            <a:r>
              <a:rPr lang="en-US" sz="900" dirty="0" err="1" smtClean="0">
                <a:solidFill>
                  <a:srgbClr val="808080"/>
                </a:solidFill>
                <a:latin typeface="Arial"/>
              </a:rPr>
              <a:t>comScore</a:t>
            </a:r>
            <a:r>
              <a:rPr lang="en-US" sz="900" dirty="0" smtClean="0">
                <a:solidFill>
                  <a:srgbClr val="808080"/>
                </a:solidFill>
                <a:latin typeface="Arial"/>
              </a:rPr>
              <a:t>. </a:t>
            </a:r>
          </a:p>
        </p:txBody>
      </p:sp>
      <p:graphicFrame>
        <p:nvGraphicFramePr>
          <p:cNvPr id="14" name="Object 1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25708698"/>
              </p:ext>
            </p:extLst>
          </p:nvPr>
        </p:nvGraphicFramePr>
        <p:xfrm>
          <a:off x="203349" y="1404473"/>
          <a:ext cx="8543925" cy="4819650"/>
        </p:xfrm>
        <a:graphic>
          <a:graphicData uri="http://schemas.openxmlformats.org/presentationml/2006/ole">
            <p:oleObj spid="_x0000_s434385" name="Chart" r:id="rId3" imgW="11404600" imgH="6438900" progId="MSGraph.Chart.8">
              <p:embed followColorScheme="full"/>
            </p:oleObj>
          </a:graphicData>
        </a:graphic>
      </p:graphicFrame>
      <p:sp>
        <p:nvSpPr>
          <p:cNvPr id="15" name="Rectangle 14"/>
          <p:cNvSpPr>
            <a:spLocks noChangeArrowheads="1"/>
          </p:cNvSpPr>
          <p:nvPr/>
        </p:nvSpPr>
        <p:spPr bwMode="gray">
          <a:xfrm>
            <a:off x="995028" y="61877"/>
            <a:ext cx="7965153" cy="812530"/>
          </a:xfrm>
          <a:prstGeom prst="rect">
            <a:avLst/>
          </a:prstGeom>
          <a:noFill/>
          <a:ln w="9525">
            <a:noFill/>
            <a:miter lim="800000"/>
            <a:headEnd/>
            <a:tailEnd/>
          </a:ln>
        </p:spPr>
        <p:txBody>
          <a:bodyPr wrap="square" anchor="b">
            <a:spAutoFit/>
          </a:bodyPr>
          <a:lstStyle/>
          <a:p>
            <a:pPr eaLnBrk="0" hangingPunct="0">
              <a:lnSpc>
                <a:spcPct val="90000"/>
              </a:lnSpc>
            </a:pPr>
            <a:r>
              <a:rPr lang="en-US" sz="2600" dirty="0" err="1" smtClean="0">
                <a:solidFill>
                  <a:schemeClr val="bg1"/>
                </a:solidFill>
                <a:latin typeface="+mj-lt"/>
              </a:rPr>
              <a:t>eCommerce</a:t>
            </a:r>
            <a:r>
              <a:rPr lang="en-US" sz="2600" dirty="0" smtClean="0">
                <a:solidFill>
                  <a:schemeClr val="bg1"/>
                </a:solidFill>
                <a:latin typeface="+mj-lt"/>
              </a:rPr>
              <a:t> =</a:t>
            </a:r>
            <a:br>
              <a:rPr lang="en-US" sz="2600" dirty="0" smtClean="0">
                <a:solidFill>
                  <a:schemeClr val="bg1"/>
                </a:solidFill>
                <a:latin typeface="+mj-lt"/>
              </a:rPr>
            </a:br>
            <a:r>
              <a:rPr lang="en-US" sz="2600" dirty="0" smtClean="0">
                <a:solidFill>
                  <a:schemeClr val="bg1"/>
                </a:solidFill>
                <a:latin typeface="+mj-lt"/>
              </a:rPr>
              <a:t>Four Quarters of Accelerating Growth</a:t>
            </a:r>
          </a:p>
        </p:txBody>
      </p:sp>
      <p:sp>
        <p:nvSpPr>
          <p:cNvPr id="3" name="Oval 2"/>
          <p:cNvSpPr/>
          <p:nvPr/>
        </p:nvSpPr>
        <p:spPr>
          <a:xfrm rot="19678298">
            <a:off x="7400841" y="3382836"/>
            <a:ext cx="1265323" cy="467833"/>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46527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81075" y="26988"/>
            <a:ext cx="7715250" cy="914400"/>
          </a:xfrm>
        </p:spPr>
        <p:txBody>
          <a:bodyPr/>
          <a:lstStyle/>
          <a:p>
            <a:r>
              <a:rPr lang="en-US" sz="2800" dirty="0" smtClean="0"/>
              <a:t>Internet Trends</a:t>
            </a:r>
            <a:endParaRPr lang="en-US" sz="2800" dirty="0"/>
          </a:p>
        </p:txBody>
      </p:sp>
      <p:sp>
        <p:nvSpPr>
          <p:cNvPr id="50177" name="Rectangle 3"/>
          <p:cNvSpPr>
            <a:spLocks noGrp="1" noChangeArrowheads="1"/>
          </p:cNvSpPr>
          <p:nvPr>
            <p:ph idx="10"/>
          </p:nvPr>
        </p:nvSpPr>
        <p:spPr>
          <a:xfrm>
            <a:off x="405000" y="1119945"/>
            <a:ext cx="8584625" cy="5173977"/>
          </a:xfrm>
        </p:spPr>
        <p:txBody>
          <a:bodyPr/>
          <a:lstStyle/>
          <a:p>
            <a:pPr marL="514350" indent="-514350">
              <a:lnSpc>
                <a:spcPct val="110000"/>
              </a:lnSpc>
              <a:buFont typeface="+mj-lt"/>
              <a:buAutoNum type="arabicPeriod"/>
            </a:pPr>
            <a:r>
              <a:rPr lang="en-US" sz="2100" b="1" dirty="0" err="1" smtClean="0">
                <a:solidFill>
                  <a:schemeClr val="accent6">
                    <a:lumMod val="50000"/>
                  </a:schemeClr>
                </a:solidFill>
              </a:rPr>
              <a:t>Globality</a:t>
            </a:r>
            <a:r>
              <a:rPr lang="en-US" sz="2100" dirty="0">
                <a:solidFill>
                  <a:schemeClr val="accent6">
                    <a:lumMod val="50000"/>
                  </a:schemeClr>
                </a:solidFill>
              </a:rPr>
              <a:t> </a:t>
            </a:r>
            <a:r>
              <a:rPr lang="en-US" sz="2100" dirty="0" smtClean="0">
                <a:solidFill>
                  <a:schemeClr val="accent6">
                    <a:lumMod val="50000"/>
                  </a:schemeClr>
                </a:solidFill>
              </a:rPr>
              <a:t>– </a:t>
            </a:r>
            <a:r>
              <a:rPr lang="en-US" sz="1800" dirty="0" smtClean="0">
                <a:solidFill>
                  <a:schemeClr val="accent6">
                    <a:lumMod val="50000"/>
                  </a:schemeClr>
                </a:solidFill>
              </a:rPr>
              <a:t>We Aren’t In Kansas Anymore…</a:t>
            </a:r>
          </a:p>
          <a:p>
            <a:pPr marL="514350" indent="-514350">
              <a:lnSpc>
                <a:spcPct val="110000"/>
              </a:lnSpc>
              <a:buFont typeface="+mj-lt"/>
              <a:buAutoNum type="arabicPeriod"/>
            </a:pPr>
            <a:r>
              <a:rPr lang="en-US" sz="2100" b="1" dirty="0" smtClean="0">
                <a:solidFill>
                  <a:schemeClr val="accent6">
                    <a:lumMod val="50000"/>
                  </a:schemeClr>
                </a:solidFill>
              </a:rPr>
              <a:t>Mobile</a:t>
            </a:r>
            <a:r>
              <a:rPr lang="en-US" sz="2100" dirty="0" smtClean="0">
                <a:solidFill>
                  <a:schemeClr val="accent6">
                    <a:lumMod val="50000"/>
                  </a:schemeClr>
                </a:solidFill>
              </a:rPr>
              <a:t> –</a:t>
            </a:r>
            <a:r>
              <a:rPr lang="en-US" sz="1800" dirty="0" smtClean="0">
                <a:solidFill>
                  <a:schemeClr val="accent6">
                    <a:lumMod val="50000"/>
                  </a:schemeClr>
                </a:solidFill>
              </a:rPr>
              <a:t> Early Innings Growth, Still…</a:t>
            </a:r>
          </a:p>
          <a:p>
            <a:pPr marL="514350" indent="-514350">
              <a:lnSpc>
                <a:spcPct val="110000"/>
              </a:lnSpc>
              <a:buFont typeface="+mj-lt"/>
              <a:buAutoNum type="arabicPeriod"/>
            </a:pPr>
            <a:r>
              <a:rPr lang="en-US" sz="2100" b="1" dirty="0" smtClean="0">
                <a:solidFill>
                  <a:schemeClr val="accent6">
                    <a:lumMod val="50000"/>
                  </a:schemeClr>
                </a:solidFill>
              </a:rPr>
              <a:t>User Interface </a:t>
            </a:r>
            <a:r>
              <a:rPr lang="en-US" sz="2100" dirty="0" smtClean="0">
                <a:solidFill>
                  <a:schemeClr val="accent6">
                    <a:lumMod val="50000"/>
                  </a:schemeClr>
                </a:solidFill>
              </a:rPr>
              <a:t>– </a:t>
            </a:r>
            <a:r>
              <a:rPr lang="en-US" sz="1800" dirty="0" smtClean="0">
                <a:solidFill>
                  <a:schemeClr val="accent6">
                    <a:lumMod val="50000"/>
                  </a:schemeClr>
                </a:solidFill>
              </a:rPr>
              <a:t>Text </a:t>
            </a:r>
            <a:r>
              <a:rPr lang="en-US" sz="1800" dirty="0" smtClean="0">
                <a:solidFill>
                  <a:schemeClr val="accent6">
                    <a:lumMod val="50000"/>
                  </a:schemeClr>
                </a:solidFill>
                <a:sym typeface="Wingdings" pitchFamily="2" charset="2"/>
              </a:rPr>
              <a:t> Graphical  Touch / Sound / Move</a:t>
            </a:r>
            <a:endParaRPr lang="en-US" sz="1800" dirty="0" smtClean="0">
              <a:solidFill>
                <a:schemeClr val="accent6">
                  <a:lumMod val="50000"/>
                </a:schemeClr>
              </a:solidFill>
            </a:endParaRPr>
          </a:p>
          <a:p>
            <a:pPr marL="514350" indent="-514350">
              <a:lnSpc>
                <a:spcPct val="110000"/>
              </a:lnSpc>
              <a:buFont typeface="+mj-lt"/>
              <a:buAutoNum type="arabicPeriod"/>
            </a:pPr>
            <a:r>
              <a:rPr lang="en-US" sz="2100" b="1" dirty="0" smtClean="0">
                <a:solidFill>
                  <a:schemeClr val="accent6">
                    <a:lumMod val="50000"/>
                  </a:schemeClr>
                </a:solidFill>
              </a:rPr>
              <a:t>Commerce</a:t>
            </a:r>
            <a:r>
              <a:rPr lang="en-US" sz="2100" dirty="0" smtClean="0">
                <a:solidFill>
                  <a:schemeClr val="accent6">
                    <a:lumMod val="50000"/>
                  </a:schemeClr>
                </a:solidFill>
              </a:rPr>
              <a:t> – </a:t>
            </a:r>
            <a:r>
              <a:rPr lang="en-US" sz="1800" dirty="0" smtClean="0">
                <a:solidFill>
                  <a:schemeClr val="accent6">
                    <a:lumMod val="50000"/>
                  </a:schemeClr>
                </a:solidFill>
              </a:rPr>
              <a:t>Fast / Easy / Fun / Savings = More Important Than Ever… </a:t>
            </a:r>
          </a:p>
          <a:p>
            <a:pPr marL="514350" indent="-514350">
              <a:lnSpc>
                <a:spcPct val="110000"/>
              </a:lnSpc>
              <a:buFont typeface="+mj-lt"/>
              <a:buAutoNum type="arabicPeriod"/>
            </a:pPr>
            <a:r>
              <a:rPr lang="en-US" sz="2100" b="1" dirty="0" smtClean="0">
                <a:solidFill>
                  <a:schemeClr val="accent6">
                    <a:lumMod val="50000"/>
                  </a:schemeClr>
                </a:solidFill>
              </a:rPr>
              <a:t>Advertising</a:t>
            </a:r>
            <a:r>
              <a:rPr lang="en-US" sz="2100" dirty="0" smtClean="0">
                <a:solidFill>
                  <a:schemeClr val="accent6">
                    <a:lumMod val="50000"/>
                  </a:schemeClr>
                </a:solidFill>
              </a:rPr>
              <a:t> – </a:t>
            </a:r>
            <a:r>
              <a:rPr lang="en-US" sz="1800" dirty="0" err="1" smtClean="0">
                <a:solidFill>
                  <a:schemeClr val="accent6">
                    <a:lumMod val="50000"/>
                  </a:schemeClr>
                </a:solidFill>
              </a:rPr>
              <a:t>Lookin</a:t>
            </a:r>
            <a:r>
              <a:rPr lang="en-US" sz="1800" dirty="0" smtClean="0">
                <a:solidFill>
                  <a:schemeClr val="accent6">
                    <a:lumMod val="50000"/>
                  </a:schemeClr>
                </a:solidFill>
              </a:rPr>
              <a:t>’ Good…</a:t>
            </a:r>
          </a:p>
          <a:p>
            <a:pPr marL="514350" indent="-514350">
              <a:lnSpc>
                <a:spcPct val="110000"/>
              </a:lnSpc>
              <a:buFont typeface="+mj-lt"/>
              <a:buAutoNum type="arabicPeriod"/>
            </a:pPr>
            <a:r>
              <a:rPr lang="en-US" sz="2100" b="1" dirty="0">
                <a:solidFill>
                  <a:schemeClr val="accent6">
                    <a:lumMod val="50000"/>
                  </a:schemeClr>
                </a:solidFill>
              </a:rPr>
              <a:t>Content Creation </a:t>
            </a:r>
            <a:r>
              <a:rPr lang="en-US" sz="2100" dirty="0">
                <a:solidFill>
                  <a:schemeClr val="accent6">
                    <a:lumMod val="50000"/>
                  </a:schemeClr>
                </a:solidFill>
              </a:rPr>
              <a:t>– </a:t>
            </a:r>
            <a:r>
              <a:rPr lang="en-US" sz="1800" dirty="0">
                <a:solidFill>
                  <a:schemeClr val="accent6">
                    <a:lumMod val="50000"/>
                  </a:schemeClr>
                </a:solidFill>
              </a:rPr>
              <a:t>Changed Forever</a:t>
            </a:r>
          </a:p>
          <a:p>
            <a:pPr marL="514350" indent="-514350">
              <a:lnSpc>
                <a:spcPct val="110000"/>
              </a:lnSpc>
              <a:buFont typeface="+mj-lt"/>
              <a:buAutoNum type="arabicPeriod"/>
            </a:pPr>
            <a:r>
              <a:rPr lang="en-US" sz="2100" b="1" dirty="0" smtClean="0">
                <a:solidFill>
                  <a:schemeClr val="accent6">
                    <a:lumMod val="50000"/>
                  </a:schemeClr>
                </a:solidFill>
              </a:rPr>
              <a:t>Technology / Mobile Leadership </a:t>
            </a:r>
            <a:r>
              <a:rPr lang="en-US" sz="2100" dirty="0" smtClean="0">
                <a:solidFill>
                  <a:schemeClr val="accent6">
                    <a:lumMod val="50000"/>
                  </a:schemeClr>
                </a:solidFill>
              </a:rPr>
              <a:t>– </a:t>
            </a:r>
            <a:r>
              <a:rPr lang="en-US" sz="1800" dirty="0" smtClean="0">
                <a:solidFill>
                  <a:schemeClr val="accent6">
                    <a:lumMod val="50000"/>
                  </a:schemeClr>
                </a:solidFill>
              </a:rPr>
              <a:t>Americans Should Be Proud</a:t>
            </a:r>
            <a:endParaRPr lang="en-US" sz="2100" dirty="0" smtClean="0">
              <a:solidFill>
                <a:schemeClr val="accent6">
                  <a:lumMod val="50000"/>
                </a:schemeClr>
              </a:solidFill>
            </a:endParaRPr>
          </a:p>
          <a:p>
            <a:pPr marL="514350" indent="-514350">
              <a:lnSpc>
                <a:spcPct val="110000"/>
              </a:lnSpc>
              <a:buFont typeface="+mj-lt"/>
              <a:buAutoNum type="arabicPeriod"/>
            </a:pPr>
            <a:r>
              <a:rPr lang="en-US" sz="2100" b="1" dirty="0" smtClean="0">
                <a:solidFill>
                  <a:schemeClr val="accent6">
                    <a:lumMod val="50000"/>
                  </a:schemeClr>
                </a:solidFill>
              </a:rPr>
              <a:t>Mega-Trend of 21</a:t>
            </a:r>
            <a:r>
              <a:rPr lang="en-US" sz="2100" b="1" baseline="30000" dirty="0" smtClean="0">
                <a:solidFill>
                  <a:schemeClr val="accent6">
                    <a:lumMod val="50000"/>
                  </a:schemeClr>
                </a:solidFill>
              </a:rPr>
              <a:t>st</a:t>
            </a:r>
            <a:r>
              <a:rPr lang="en-US" sz="2100" b="1" dirty="0" smtClean="0">
                <a:solidFill>
                  <a:schemeClr val="accent6">
                    <a:lumMod val="50000"/>
                  </a:schemeClr>
                </a:solidFill>
              </a:rPr>
              <a:t> Century </a:t>
            </a:r>
            <a:r>
              <a:rPr lang="en-US" sz="2100" dirty="0" smtClean="0">
                <a:solidFill>
                  <a:schemeClr val="accent6">
                    <a:lumMod val="50000"/>
                  </a:schemeClr>
                </a:solidFill>
              </a:rPr>
              <a:t>= </a:t>
            </a:r>
            <a:r>
              <a:rPr lang="en-US" sz="1800" dirty="0" smtClean="0">
                <a:solidFill>
                  <a:schemeClr val="accent6">
                    <a:lumMod val="50000"/>
                  </a:schemeClr>
                </a:solidFill>
              </a:rPr>
              <a:t>Empowerment of People </a:t>
            </a:r>
            <a:r>
              <a:rPr lang="en-US" sz="1800" dirty="0">
                <a:solidFill>
                  <a:schemeClr val="accent6">
                    <a:lumMod val="50000"/>
                  </a:schemeClr>
                </a:solidFill>
              </a:rPr>
              <a:t>v</a:t>
            </a:r>
            <a:r>
              <a:rPr lang="en-US" sz="1800" dirty="0" smtClean="0">
                <a:solidFill>
                  <a:schemeClr val="accent6">
                    <a:lumMod val="50000"/>
                  </a:schemeClr>
                </a:solidFill>
              </a:rPr>
              <a:t>ia Connected Mobile Devices</a:t>
            </a:r>
          </a:p>
          <a:p>
            <a:pPr marL="514350" indent="-514350">
              <a:lnSpc>
                <a:spcPct val="110000"/>
              </a:lnSpc>
              <a:buFont typeface="+mj-lt"/>
              <a:buAutoNum type="arabicPeriod"/>
            </a:pPr>
            <a:r>
              <a:rPr lang="en-US" sz="2100" b="1" dirty="0">
                <a:solidFill>
                  <a:schemeClr val="accent6">
                    <a:lumMod val="50000"/>
                  </a:schemeClr>
                </a:solidFill>
              </a:rPr>
              <a:t>Authentic Identity </a:t>
            </a:r>
            <a:r>
              <a:rPr lang="en-US" sz="2100" dirty="0">
                <a:solidFill>
                  <a:schemeClr val="accent6">
                    <a:lumMod val="50000"/>
                  </a:schemeClr>
                </a:solidFill>
              </a:rPr>
              <a:t>– </a:t>
            </a:r>
            <a:r>
              <a:rPr lang="en-US" sz="1800" dirty="0">
                <a:solidFill>
                  <a:schemeClr val="accent6">
                    <a:lumMod val="50000"/>
                  </a:schemeClr>
                </a:solidFill>
              </a:rPr>
              <a:t>The Good / Bad / Ugly. But Mostly </a:t>
            </a:r>
            <a:r>
              <a:rPr lang="en-US" sz="1800" dirty="0" smtClean="0">
                <a:solidFill>
                  <a:schemeClr val="accent6">
                    <a:lumMod val="50000"/>
                  </a:schemeClr>
                </a:solidFill>
              </a:rPr>
              <a:t>Good?</a:t>
            </a:r>
          </a:p>
          <a:p>
            <a:pPr marL="514350" indent="-514350">
              <a:lnSpc>
                <a:spcPct val="110000"/>
              </a:lnSpc>
              <a:buFont typeface="+mj-lt"/>
              <a:buAutoNum type="arabicPeriod"/>
            </a:pPr>
            <a:r>
              <a:rPr lang="en-US" sz="2100" b="1" dirty="0" smtClean="0">
                <a:solidFill>
                  <a:schemeClr val="accent6">
                    <a:lumMod val="50000"/>
                  </a:schemeClr>
                </a:solidFill>
              </a:rPr>
              <a:t>Economy</a:t>
            </a:r>
            <a:r>
              <a:rPr lang="en-US" sz="2100" dirty="0" smtClean="0">
                <a:solidFill>
                  <a:schemeClr val="accent6">
                    <a:lumMod val="50000"/>
                  </a:schemeClr>
                </a:solidFill>
              </a:rPr>
              <a:t> –</a:t>
            </a:r>
            <a:r>
              <a:rPr lang="en-US" sz="2100" dirty="0">
                <a:solidFill>
                  <a:schemeClr val="accent6">
                    <a:lumMod val="50000"/>
                  </a:schemeClr>
                </a:solidFill>
              </a:rPr>
              <a:t> </a:t>
            </a:r>
            <a:r>
              <a:rPr lang="en-US" sz="1800" dirty="0" smtClean="0">
                <a:solidFill>
                  <a:schemeClr val="accent6">
                    <a:lumMod val="50000"/>
                  </a:schemeClr>
                </a:solidFill>
              </a:rPr>
              <a:t>Lots of Uncertainty</a:t>
            </a:r>
          </a:p>
          <a:p>
            <a:pPr marL="514350" indent="-514350">
              <a:lnSpc>
                <a:spcPct val="110000"/>
              </a:lnSpc>
              <a:buFont typeface="+mj-lt"/>
              <a:buAutoNum type="arabicPeriod"/>
            </a:pPr>
            <a:r>
              <a:rPr lang="en-US" sz="2100" b="1" dirty="0" smtClean="0">
                <a:solidFill>
                  <a:schemeClr val="accent6">
                    <a:lumMod val="50000"/>
                  </a:schemeClr>
                </a:solidFill>
              </a:rPr>
              <a:t>USA Inc</a:t>
            </a:r>
            <a:r>
              <a:rPr lang="en-US" sz="1800" dirty="0" smtClean="0">
                <a:solidFill>
                  <a:schemeClr val="accent6">
                    <a:lumMod val="50000"/>
                  </a:schemeClr>
                </a:solidFill>
              </a:rPr>
              <a:t>. </a:t>
            </a:r>
            <a:r>
              <a:rPr lang="en-US" sz="1800" dirty="0">
                <a:solidFill>
                  <a:schemeClr val="accent6">
                    <a:lumMod val="50000"/>
                  </a:schemeClr>
                </a:solidFill>
              </a:rPr>
              <a:t>– </a:t>
            </a:r>
            <a:r>
              <a:rPr lang="en-US" sz="1800" dirty="0" smtClean="0">
                <a:solidFill>
                  <a:schemeClr val="accent6">
                    <a:lumMod val="50000"/>
                  </a:schemeClr>
                </a:solidFill>
              </a:rPr>
              <a:t>Pay Attention!</a:t>
            </a:r>
            <a:endParaRPr lang="en-US" sz="1800" dirty="0" smtClean="0">
              <a:solidFill>
                <a:schemeClr val="accent6">
                  <a:lumMod val="75000"/>
                </a:schemeClr>
              </a:solidFill>
            </a:endParaRPr>
          </a:p>
          <a:p>
            <a:pPr marL="514350" indent="-514350">
              <a:lnSpc>
                <a:spcPct val="110000"/>
              </a:lnSpc>
              <a:buFont typeface="+mj-lt"/>
              <a:buAutoNum type="arabicPeriod"/>
            </a:pPr>
            <a:r>
              <a:rPr lang="en-US" sz="2100" b="1" dirty="0" smtClean="0">
                <a:solidFill>
                  <a:schemeClr val="accent6">
                    <a:lumMod val="50000"/>
                  </a:schemeClr>
                </a:solidFill>
              </a:rPr>
              <a:t>Closing Thoughts</a:t>
            </a:r>
            <a:endParaRPr lang="en-US" sz="1800" b="1" dirty="0" smtClean="0">
              <a:solidFill>
                <a:schemeClr val="accent6">
                  <a:lumMod val="50000"/>
                </a:schemeClr>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3892" name="Text Box 25"/>
          <p:cNvSpPr txBox="1">
            <a:spLocks noChangeArrowheads="1"/>
          </p:cNvSpPr>
          <p:nvPr/>
        </p:nvSpPr>
        <p:spPr bwMode="auto">
          <a:xfrm>
            <a:off x="833669" y="1291908"/>
            <a:ext cx="7476663" cy="369332"/>
          </a:xfrm>
          <a:prstGeom prst="rect">
            <a:avLst/>
          </a:prstGeom>
          <a:noFill/>
          <a:ln w="9525">
            <a:noFill/>
            <a:miter lim="800000"/>
            <a:headEnd/>
            <a:tailEnd/>
          </a:ln>
        </p:spPr>
        <p:txBody>
          <a:bodyPr wrap="none">
            <a:spAutoFit/>
          </a:bodyPr>
          <a:lstStyle/>
          <a:p>
            <a:pPr algn="ctr"/>
            <a:r>
              <a:rPr lang="en-US" sz="1800" b="1" dirty="0" smtClean="0">
                <a:solidFill>
                  <a:schemeClr val="accent6">
                    <a:lumMod val="50000"/>
                  </a:schemeClr>
                </a:solidFill>
                <a:latin typeface="+mn-lt"/>
              </a:rPr>
              <a:t>USA </a:t>
            </a:r>
            <a:r>
              <a:rPr lang="en-US" sz="1800" b="1" dirty="0" err="1" smtClean="0">
                <a:solidFill>
                  <a:schemeClr val="accent6">
                    <a:lumMod val="50000"/>
                  </a:schemeClr>
                </a:solidFill>
                <a:latin typeface="+mn-lt"/>
              </a:rPr>
              <a:t>eCommerce</a:t>
            </a:r>
            <a:r>
              <a:rPr lang="en-US" sz="1800" b="1" dirty="0" smtClean="0">
                <a:solidFill>
                  <a:schemeClr val="accent6">
                    <a:lumMod val="50000"/>
                  </a:schemeClr>
                </a:solidFill>
                <a:latin typeface="+mn-lt"/>
              </a:rPr>
              <a:t> % Share</a:t>
            </a:r>
            <a:r>
              <a:rPr lang="en-US" sz="1800" b="1" baseline="30000" dirty="0" smtClean="0">
                <a:solidFill>
                  <a:schemeClr val="accent6">
                    <a:lumMod val="50000"/>
                  </a:schemeClr>
                </a:solidFill>
                <a:latin typeface="+mn-lt"/>
              </a:rPr>
              <a:t>(1)</a:t>
            </a:r>
            <a:r>
              <a:rPr lang="en-US" sz="1800" b="1" dirty="0" smtClean="0">
                <a:solidFill>
                  <a:schemeClr val="accent6">
                    <a:lumMod val="50000"/>
                  </a:schemeClr>
                </a:solidFill>
                <a:latin typeface="+mn-lt"/>
              </a:rPr>
              <a:t> of Total Retail Sales, Q1:04 – Q4:13E</a:t>
            </a:r>
            <a:endParaRPr lang="en-US" sz="1800" b="1" dirty="0">
              <a:solidFill>
                <a:schemeClr val="accent6">
                  <a:lumMod val="50000"/>
                </a:schemeClr>
              </a:solidFill>
              <a:latin typeface="+mn-lt"/>
            </a:endParaRPr>
          </a:p>
        </p:txBody>
      </p:sp>
      <p:grpSp>
        <p:nvGrpSpPr>
          <p:cNvPr id="16" name="Group 15"/>
          <p:cNvGrpSpPr/>
          <p:nvPr/>
        </p:nvGrpSpPr>
        <p:grpSpPr>
          <a:xfrm>
            <a:off x="446567" y="1639855"/>
            <a:ext cx="8187070" cy="4400863"/>
            <a:chOff x="422275" y="1355725"/>
            <a:chExt cx="8208963" cy="4927600"/>
          </a:xfrm>
        </p:grpSpPr>
        <p:graphicFrame>
          <p:nvGraphicFramePr>
            <p:cNvPr id="12"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0298342"/>
                </p:ext>
              </p:extLst>
            </p:nvPr>
          </p:nvGraphicFramePr>
          <p:xfrm>
            <a:off x="422275" y="1355725"/>
            <a:ext cx="8208963"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5413894" name="Text Box 27"/>
            <p:cNvSpPr txBox="1">
              <a:spLocks noChangeArrowheads="1"/>
            </p:cNvSpPr>
            <p:nvPr/>
          </p:nvSpPr>
          <p:spPr bwMode="auto">
            <a:xfrm>
              <a:off x="6027618" y="1674011"/>
              <a:ext cx="1215432" cy="827074"/>
            </a:xfrm>
            <a:prstGeom prst="rect">
              <a:avLst/>
            </a:prstGeom>
            <a:solidFill>
              <a:schemeClr val="bg1"/>
            </a:solidFill>
            <a:ln w="9525">
              <a:noFill/>
              <a:miter lim="800000"/>
              <a:headEnd/>
              <a:tailEnd/>
            </a:ln>
          </p:spPr>
          <p:txBody>
            <a:bodyPr wrap="none">
              <a:spAutoFit/>
            </a:bodyPr>
            <a:lstStyle/>
            <a:p>
              <a:pPr algn="ctr"/>
              <a:r>
                <a:rPr lang="en-US" b="1" dirty="0" err="1">
                  <a:solidFill>
                    <a:schemeClr val="tx1"/>
                  </a:solidFill>
                  <a:latin typeface="+mn-lt"/>
                </a:rPr>
                <a:t>eCommerce</a:t>
              </a:r>
              <a:endParaRPr lang="en-US" b="1" dirty="0">
                <a:solidFill>
                  <a:schemeClr val="tx1"/>
                </a:solidFill>
                <a:latin typeface="+mn-lt"/>
              </a:endParaRPr>
            </a:p>
            <a:p>
              <a:pPr algn="ctr"/>
              <a:r>
                <a:rPr lang="en-US" b="1" dirty="0">
                  <a:solidFill>
                    <a:schemeClr val="tx1"/>
                  </a:solidFill>
                  <a:latin typeface="+mn-lt"/>
                </a:rPr>
                <a:t>Penetration</a:t>
              </a:r>
            </a:p>
            <a:p>
              <a:pPr algn="ctr"/>
              <a:r>
                <a:rPr lang="en-US" b="1" dirty="0">
                  <a:latin typeface="+mn-lt"/>
                </a:rPr>
                <a:t>8</a:t>
              </a:r>
              <a:r>
                <a:rPr lang="en-US" b="1" dirty="0" smtClean="0">
                  <a:solidFill>
                    <a:schemeClr val="tx1"/>
                  </a:solidFill>
                  <a:latin typeface="+mn-lt"/>
                </a:rPr>
                <a:t>% </a:t>
              </a:r>
              <a:r>
                <a:rPr lang="en-US" b="1" dirty="0">
                  <a:solidFill>
                    <a:schemeClr val="tx1"/>
                  </a:solidFill>
                  <a:latin typeface="+mn-lt"/>
                </a:rPr>
                <a:t>in </a:t>
              </a:r>
              <a:r>
                <a:rPr lang="en-US" b="1" dirty="0" smtClean="0">
                  <a:solidFill>
                    <a:schemeClr val="tx1"/>
                  </a:solidFill>
                  <a:latin typeface="+mn-lt"/>
                </a:rPr>
                <a:t>Q2:11</a:t>
              </a:r>
              <a:endParaRPr lang="en-US" b="1" dirty="0">
                <a:solidFill>
                  <a:schemeClr val="tx1"/>
                </a:solidFill>
                <a:latin typeface="+mn-lt"/>
              </a:endParaRPr>
            </a:p>
          </p:txBody>
        </p:sp>
      </p:grpSp>
      <p:sp>
        <p:nvSpPr>
          <p:cNvPr id="11" name="Title 10"/>
          <p:cNvSpPr>
            <a:spLocks noGrp="1"/>
          </p:cNvSpPr>
          <p:nvPr>
            <p:ph type="title"/>
          </p:nvPr>
        </p:nvSpPr>
        <p:spPr>
          <a:xfrm>
            <a:off x="981074" y="26988"/>
            <a:ext cx="8162925" cy="914400"/>
          </a:xfrm>
        </p:spPr>
        <p:txBody>
          <a:bodyPr/>
          <a:lstStyle/>
          <a:p>
            <a:r>
              <a:rPr lang="en-US" dirty="0" err="1" smtClean="0"/>
              <a:t>eCommerce</a:t>
            </a:r>
            <a:r>
              <a:rPr lang="en-US" dirty="0" smtClean="0"/>
              <a:t> Continues to Gain Share from Offline…</a:t>
            </a:r>
            <a:br>
              <a:rPr lang="en-US" dirty="0" smtClean="0"/>
            </a:br>
            <a:r>
              <a:rPr lang="en-US" dirty="0" smtClean="0"/>
              <a:t>at 8% Share of USA Commerce with Lots of Headroom</a:t>
            </a:r>
            <a:endParaRPr lang="en-US" dirty="0"/>
          </a:p>
        </p:txBody>
      </p:sp>
      <p:sp>
        <p:nvSpPr>
          <p:cNvPr id="17" name="Text Box 6"/>
          <p:cNvSpPr txBox="1">
            <a:spLocks noChangeArrowheads="1"/>
          </p:cNvSpPr>
          <p:nvPr/>
        </p:nvSpPr>
        <p:spPr bwMode="auto">
          <a:xfrm>
            <a:off x="63797" y="6158134"/>
            <a:ext cx="6092457"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(1) </a:t>
            </a:r>
            <a:r>
              <a:rPr lang="en-US" sz="900" dirty="0">
                <a:solidFill>
                  <a:srgbClr val="808080"/>
                </a:solidFill>
                <a:latin typeface="Arial"/>
              </a:rPr>
              <a:t>: e-Commerce share is shown as a percent of DOC’s Total Retail Sales excluding Food Service &amp; </a:t>
            </a:r>
            <a:r>
              <a:rPr lang="en-US" sz="900" dirty="0" smtClean="0">
                <a:solidFill>
                  <a:srgbClr val="808080"/>
                </a:solidFill>
                <a:latin typeface="Arial"/>
              </a:rPr>
              <a:t>Drinking, Food </a:t>
            </a:r>
            <a:r>
              <a:rPr lang="en-US" sz="900" dirty="0">
                <a:solidFill>
                  <a:srgbClr val="808080"/>
                </a:solidFill>
                <a:latin typeface="Arial"/>
              </a:rPr>
              <a:t>&amp; Bev. Stores,  Motor Vehicles &amp; Parts, Gasoline Stations and Health &amp; Personal Care </a:t>
            </a:r>
            <a:r>
              <a:rPr lang="en-US" sz="900" dirty="0" smtClean="0">
                <a:solidFill>
                  <a:srgbClr val="808080"/>
                </a:solidFill>
                <a:latin typeface="Arial"/>
              </a:rPr>
              <a:t>Stores</a:t>
            </a:r>
          </a:p>
          <a:p>
            <a:pPr lvl="0"/>
            <a:r>
              <a:rPr lang="en-US" sz="900" dirty="0" smtClean="0">
                <a:solidFill>
                  <a:srgbClr val="808080"/>
                </a:solidFill>
                <a:latin typeface="Arial"/>
              </a:rPr>
              <a:t>Source: US Dept. of Commerce, </a:t>
            </a:r>
            <a:r>
              <a:rPr lang="en-US" sz="900" dirty="0" err="1" smtClean="0">
                <a:solidFill>
                  <a:srgbClr val="808080"/>
                </a:solidFill>
                <a:latin typeface="Arial"/>
              </a:rPr>
              <a:t>comScore</a:t>
            </a:r>
            <a:r>
              <a:rPr lang="en-US" sz="900" dirty="0" smtClean="0">
                <a:solidFill>
                  <a:srgbClr val="808080"/>
                </a:solidFill>
                <a:latin typeface="Aria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77387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89615" y="12702"/>
            <a:ext cx="8102009" cy="892552"/>
          </a:xfrm>
          <a:prstGeom prst="rect">
            <a:avLst/>
          </a:prstGeom>
          <a:noFill/>
        </p:spPr>
        <p:txBody>
          <a:bodyPr wrap="square" rtlCol="0">
            <a:spAutoFit/>
          </a:bodyPr>
          <a:lstStyle/>
          <a:p>
            <a:r>
              <a:rPr lang="en-US" sz="2600" dirty="0" smtClean="0">
                <a:solidFill>
                  <a:schemeClr val="bg1"/>
                </a:solidFill>
                <a:latin typeface="+mj-lt"/>
              </a:rPr>
              <a:t>Mobile Commerce =</a:t>
            </a:r>
            <a:br>
              <a:rPr lang="en-US" sz="2600" dirty="0" smtClean="0">
                <a:solidFill>
                  <a:schemeClr val="bg1"/>
                </a:solidFill>
                <a:latin typeface="+mj-lt"/>
              </a:rPr>
            </a:br>
            <a:r>
              <a:rPr lang="en-US" sz="2600" i="1" dirty="0" smtClean="0">
                <a:solidFill>
                  <a:schemeClr val="bg1"/>
                </a:solidFill>
                <a:latin typeface="+mj-lt"/>
              </a:rPr>
              <a:t>We Have Lift Off!</a:t>
            </a:r>
            <a:endParaRPr lang="en-US" sz="1200" dirty="0" smtClean="0">
              <a:solidFill>
                <a:srgbClr val="FF0000"/>
              </a:solidFill>
              <a:latin typeface="+mj-lt"/>
            </a:endParaRPr>
          </a:p>
        </p:txBody>
      </p:sp>
      <p:graphicFrame>
        <p:nvGraphicFramePr>
          <p:cNvPr id="5" name="Chart 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56975367"/>
              </p:ext>
            </p:extLst>
          </p:nvPr>
        </p:nvGraphicFramePr>
        <p:xfrm>
          <a:off x="446567" y="1746845"/>
          <a:ext cx="8346559" cy="43349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5"/>
          <p:cNvSpPr txBox="1">
            <a:spLocks noChangeArrowheads="1"/>
          </p:cNvSpPr>
          <p:nvPr/>
        </p:nvSpPr>
        <p:spPr bwMode="auto">
          <a:xfrm>
            <a:off x="707261" y="1100514"/>
            <a:ext cx="7724357" cy="646331"/>
          </a:xfrm>
          <a:prstGeom prst="rect">
            <a:avLst/>
          </a:prstGeom>
          <a:noFill/>
          <a:ln w="9525">
            <a:noFill/>
            <a:miter lim="800000"/>
            <a:headEnd/>
            <a:tailEnd/>
          </a:ln>
        </p:spPr>
        <p:txBody>
          <a:bodyPr wrap="square">
            <a:spAutoFit/>
          </a:bodyPr>
          <a:lstStyle/>
          <a:p>
            <a:pPr algn="ctr"/>
            <a:r>
              <a:rPr lang="en-US" sz="1800" b="1" dirty="0" smtClean="0">
                <a:solidFill>
                  <a:schemeClr val="accent6">
                    <a:lumMod val="50000"/>
                  </a:schemeClr>
                </a:solidFill>
                <a:latin typeface="+mn-lt"/>
              </a:rPr>
              <a:t>Mobile Sales or Payment Volume –</a:t>
            </a:r>
            <a:br>
              <a:rPr lang="en-US" sz="1800" b="1" dirty="0" smtClean="0">
                <a:solidFill>
                  <a:schemeClr val="accent6">
                    <a:lumMod val="50000"/>
                  </a:schemeClr>
                </a:solidFill>
                <a:latin typeface="+mn-lt"/>
              </a:rPr>
            </a:br>
            <a:r>
              <a:rPr lang="en-US" sz="1800" b="1" dirty="0" smtClean="0">
                <a:solidFill>
                  <a:schemeClr val="accent6">
                    <a:lumMod val="50000"/>
                  </a:schemeClr>
                </a:solidFill>
                <a:latin typeface="+mn-lt"/>
              </a:rPr>
              <a:t>eBay / PayPal / Amazon.com / Target / Square, 2009-2011E</a:t>
            </a:r>
            <a:endParaRPr lang="en-US" sz="1800" b="1" dirty="0">
              <a:solidFill>
                <a:schemeClr val="accent6">
                  <a:lumMod val="50000"/>
                </a:schemeClr>
              </a:solidFill>
              <a:latin typeface="+mn-lt"/>
            </a:endParaRPr>
          </a:p>
        </p:txBody>
      </p:sp>
      <p:sp>
        <p:nvSpPr>
          <p:cNvPr id="7" name="Text Box 6"/>
          <p:cNvSpPr txBox="1">
            <a:spLocks noChangeArrowheads="1"/>
          </p:cNvSpPr>
          <p:nvPr/>
        </p:nvSpPr>
        <p:spPr bwMode="auto">
          <a:xfrm>
            <a:off x="74431" y="6142576"/>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Amazon.com disclosed 2010 mobile gross sale, 2009 / 2011 data are KPCB estimates.</a:t>
            </a:r>
          </a:p>
          <a:p>
            <a:pPr lvl="0"/>
            <a:r>
              <a:rPr lang="en-US" sz="900" dirty="0" smtClean="0">
                <a:solidFill>
                  <a:srgbClr val="808080"/>
                </a:solidFill>
                <a:latin typeface="Arial"/>
              </a:rPr>
              <a:t>Source: eBay, Amazon.com, Target, Square.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7335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7"/>
          <p:cNvSpPr>
            <a:spLocks noChangeArrowheads="1"/>
          </p:cNvSpPr>
          <p:nvPr/>
        </p:nvSpPr>
        <p:spPr bwMode="gray">
          <a:xfrm>
            <a:off x="999460" y="138304"/>
            <a:ext cx="8059873" cy="729430"/>
          </a:xfrm>
          <a:prstGeom prst="rect">
            <a:avLst/>
          </a:prstGeom>
          <a:noFill/>
          <a:ln w="9525">
            <a:noFill/>
            <a:miter lim="800000"/>
            <a:headEnd/>
            <a:tailEnd/>
          </a:ln>
        </p:spPr>
        <p:txBody>
          <a:bodyPr wrap="square" anchor="b">
            <a:spAutoFit/>
          </a:bodyPr>
          <a:lstStyle/>
          <a:p>
            <a:pPr eaLnBrk="0" hangingPunct="0">
              <a:lnSpc>
                <a:spcPct val="90000"/>
              </a:lnSpc>
            </a:pPr>
            <a:r>
              <a:rPr lang="en-US" sz="2300" dirty="0" smtClean="0">
                <a:solidFill>
                  <a:schemeClr val="bg1"/>
                </a:solidFill>
                <a:latin typeface="+mj-lt"/>
              </a:rPr>
              <a:t>Old Magazine Paradigm Finally Comes Alive =</a:t>
            </a:r>
            <a:br>
              <a:rPr lang="en-US" sz="2300" dirty="0" smtClean="0">
                <a:solidFill>
                  <a:schemeClr val="bg1"/>
                </a:solidFill>
                <a:latin typeface="+mj-lt"/>
              </a:rPr>
            </a:br>
            <a:r>
              <a:rPr lang="en-US" sz="2300" i="1" dirty="0" smtClean="0">
                <a:solidFill>
                  <a:schemeClr val="bg1"/>
                </a:solidFill>
                <a:latin typeface="+mj-lt"/>
              </a:rPr>
              <a:t>It’s a Bird, It’s a Plane? </a:t>
            </a:r>
            <a:r>
              <a:rPr lang="en-US" sz="2300" dirty="0" smtClean="0">
                <a:solidFill>
                  <a:schemeClr val="bg1"/>
                </a:solidFill>
                <a:latin typeface="+mj-lt"/>
              </a:rPr>
              <a:t>It’s Click &amp; Buy (on Mobile Device)…</a:t>
            </a:r>
            <a:endParaRPr lang="en-US" sz="2300" b="0" dirty="0">
              <a:solidFill>
                <a:schemeClr val="bg1"/>
              </a:solidFill>
              <a:latin typeface="+mj-lt"/>
            </a:endParaRPr>
          </a:p>
        </p:txBody>
      </p:sp>
      <p:pic>
        <p:nvPicPr>
          <p:cNvPr id="44851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0913" y="1350866"/>
            <a:ext cx="3947446" cy="48294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 name="Picture 2" descr="C:\Users\lwu\AppData\Local\Microsoft\Windows\Temporary Internet Files\Content.Outlook\HCZ6KCPB\photo.PN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34396" y="1401294"/>
            <a:ext cx="3584257" cy="47790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43527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ChangeArrowheads="1"/>
          </p:cNvSpPr>
          <p:nvPr/>
        </p:nvSpPr>
        <p:spPr bwMode="gray">
          <a:xfrm>
            <a:off x="1047085" y="93304"/>
            <a:ext cx="7965153" cy="812530"/>
          </a:xfrm>
          <a:prstGeom prst="rect">
            <a:avLst/>
          </a:prstGeom>
          <a:noFill/>
          <a:ln w="9525">
            <a:noFill/>
            <a:miter lim="800000"/>
            <a:headEnd/>
            <a:tailEnd/>
          </a:ln>
        </p:spPr>
        <p:txBody>
          <a:bodyPr wrap="square" anchor="b">
            <a:spAutoFit/>
          </a:bodyPr>
          <a:lstStyle/>
          <a:p>
            <a:pPr eaLnBrk="0" hangingPunct="0">
              <a:lnSpc>
                <a:spcPct val="90000"/>
              </a:lnSpc>
            </a:pPr>
            <a:r>
              <a:rPr lang="en-US" sz="2600" dirty="0" smtClean="0">
                <a:solidFill>
                  <a:schemeClr val="bg1"/>
                </a:solidFill>
                <a:latin typeface="+mj-lt"/>
              </a:rPr>
              <a:t>In a Mobile-</a:t>
            </a:r>
            <a:r>
              <a:rPr lang="en-US" sz="2600" dirty="0" err="1" smtClean="0">
                <a:solidFill>
                  <a:schemeClr val="bg1"/>
                </a:solidFill>
                <a:latin typeface="+mj-lt"/>
              </a:rPr>
              <a:t>ized</a:t>
            </a:r>
            <a:r>
              <a:rPr lang="en-US" sz="2600" dirty="0" smtClean="0">
                <a:solidFill>
                  <a:schemeClr val="bg1"/>
                </a:solidFill>
                <a:latin typeface="+mj-lt"/>
              </a:rPr>
              <a:t> / Transparent World =</a:t>
            </a:r>
            <a:br>
              <a:rPr lang="en-US" sz="2600" dirty="0" smtClean="0">
                <a:solidFill>
                  <a:schemeClr val="bg1"/>
                </a:solidFill>
                <a:latin typeface="+mj-lt"/>
              </a:rPr>
            </a:br>
            <a:r>
              <a:rPr lang="en-US" sz="2600" dirty="0" smtClean="0">
                <a:solidFill>
                  <a:schemeClr val="bg1"/>
                </a:solidFill>
                <a:latin typeface="+mj-lt"/>
              </a:rPr>
              <a:t>Pricing Matters A LOT! </a:t>
            </a:r>
            <a:endParaRPr lang="en-US" sz="1200" b="0" dirty="0">
              <a:solidFill>
                <a:schemeClr val="bg1"/>
              </a:solidFill>
              <a:latin typeface="+mj-lt"/>
            </a:endParaRPr>
          </a:p>
        </p:txBody>
      </p:sp>
      <p:sp>
        <p:nvSpPr>
          <p:cNvPr id="3" name="Text Box 22"/>
          <p:cNvSpPr txBox="1">
            <a:spLocks noChangeArrowheads="1"/>
          </p:cNvSpPr>
          <p:nvPr/>
        </p:nvSpPr>
        <p:spPr bwMode="auto">
          <a:xfrm>
            <a:off x="125657" y="6082275"/>
            <a:ext cx="8595511" cy="344764"/>
          </a:xfrm>
          <a:prstGeom prst="rect">
            <a:avLst/>
          </a:prstGeom>
          <a:noFill/>
          <a:ln w="9525">
            <a:noFill/>
            <a:miter lim="800000"/>
            <a:headEnd/>
            <a:tailEnd/>
          </a:ln>
        </p:spPr>
        <p:txBody>
          <a:bodyPr/>
          <a:lstStyle/>
          <a:p>
            <a:r>
              <a:rPr lang="en-US" sz="900" b="0" dirty="0" smtClean="0">
                <a:solidFill>
                  <a:schemeClr val="accent6"/>
                </a:solidFill>
                <a:latin typeface="Arial" pitchFamily="34" charset="0"/>
                <a:cs typeface="Arial" pitchFamily="34" charset="0"/>
              </a:rPr>
              <a:t>Source</a:t>
            </a:r>
            <a:r>
              <a:rPr lang="en-US" sz="900" b="0" dirty="0">
                <a:solidFill>
                  <a:schemeClr val="accent6"/>
                </a:solidFill>
                <a:latin typeface="Arial" pitchFamily="34" charset="0"/>
                <a:cs typeface="Arial" pitchFamily="34" charset="0"/>
              </a:rPr>
              <a:t>: </a:t>
            </a:r>
            <a:r>
              <a:rPr lang="en-US" sz="900" dirty="0" err="1" smtClean="0">
                <a:solidFill>
                  <a:schemeClr val="accent6"/>
                </a:solidFill>
                <a:latin typeface="Arial" pitchFamily="34" charset="0"/>
                <a:cs typeface="Arial" pitchFamily="34" charset="0"/>
              </a:rPr>
              <a:t>comScore</a:t>
            </a:r>
            <a:r>
              <a:rPr lang="en-US" sz="900" dirty="0" smtClean="0">
                <a:solidFill>
                  <a:schemeClr val="accent6"/>
                </a:solidFill>
                <a:latin typeface="Arial" pitchFamily="34" charset="0"/>
                <a:cs typeface="Arial" pitchFamily="34" charset="0"/>
              </a:rPr>
              <a:t> US smartphone user survey, 7/11.</a:t>
            </a:r>
          </a:p>
          <a:p>
            <a:r>
              <a:rPr lang="en-US" sz="900" dirty="0" smtClean="0">
                <a:solidFill>
                  <a:schemeClr val="accent6"/>
                </a:solidFill>
                <a:latin typeface="Arial" pitchFamily="34" charset="0"/>
                <a:cs typeface="Arial" pitchFamily="34" charset="0"/>
              </a:rPr>
              <a:t>Note: the same survey also indicated that 50% of USA smartphone users have used their smartphones to find a nearby store.  So while mobile Internet is helping drive foot traffic to local stores, it is also helping make pricing info more transparent for the consumers.</a:t>
            </a:r>
            <a:endParaRPr lang="en-US" sz="1000" b="0" dirty="0">
              <a:solidFill>
                <a:schemeClr val="accent6"/>
              </a:solidFill>
              <a:latin typeface="Arial" pitchFamily="34" charset="0"/>
              <a:cs typeface="Arial" pitchFamily="34" charset="0"/>
            </a:endParaRPr>
          </a:p>
        </p:txBody>
      </p:sp>
      <p:graphicFrame>
        <p:nvGraphicFramePr>
          <p:cNvPr id="13" name="Object 2"/>
          <p:cNvGraphicFramePr>
            <a:graphicFrameLocks noGrp="1"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16543669"/>
              </p:ext>
            </p:extLst>
          </p:nvPr>
        </p:nvGraphicFramePr>
        <p:xfrm>
          <a:off x="561652" y="1638849"/>
          <a:ext cx="7914373" cy="454221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4"/>
          <p:cNvSpPr txBox="1">
            <a:spLocks noChangeArrowheads="1"/>
          </p:cNvSpPr>
          <p:nvPr/>
        </p:nvSpPr>
        <p:spPr bwMode="auto">
          <a:xfrm>
            <a:off x="5056464" y="5798712"/>
            <a:ext cx="2232228" cy="307777"/>
          </a:xfrm>
          <a:prstGeom prst="rect">
            <a:avLst/>
          </a:prstGeom>
          <a:noFill/>
          <a:ln w="9525">
            <a:noFill/>
            <a:miter lim="800000"/>
            <a:headEnd/>
            <a:tailEnd/>
          </a:ln>
        </p:spPr>
        <p:txBody>
          <a:bodyPr wrap="square">
            <a:spAutoFit/>
          </a:bodyPr>
          <a:lstStyle/>
          <a:p>
            <a:pPr algn="ctr"/>
            <a:r>
              <a:rPr lang="en-US" b="1" dirty="0" smtClean="0">
                <a:solidFill>
                  <a:schemeClr val="accent6">
                    <a:lumMod val="50000"/>
                  </a:schemeClr>
                </a:solidFill>
                <a:latin typeface="+mj-lt"/>
              </a:rPr>
              <a:t>% of Respondents</a:t>
            </a:r>
            <a:endParaRPr lang="en-US" b="1" dirty="0">
              <a:solidFill>
                <a:schemeClr val="accent6">
                  <a:lumMod val="50000"/>
                </a:schemeClr>
              </a:solidFill>
              <a:latin typeface="+mj-lt"/>
            </a:endParaRPr>
          </a:p>
        </p:txBody>
      </p:sp>
      <p:sp>
        <p:nvSpPr>
          <p:cNvPr id="16" name="Text Box 4"/>
          <p:cNvSpPr txBox="1">
            <a:spLocks noChangeArrowheads="1"/>
          </p:cNvSpPr>
          <p:nvPr/>
        </p:nvSpPr>
        <p:spPr bwMode="auto">
          <a:xfrm>
            <a:off x="467834" y="1300295"/>
            <a:ext cx="8210802"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Reasons for In-Store Purchase Abandonment Among USA Smartphone Users, 7/11</a:t>
            </a:r>
            <a:endParaRPr lang="en-US" sz="1600" b="1" dirty="0">
              <a:solidFill>
                <a:schemeClr val="accent6">
                  <a:lumMod val="50000"/>
                </a:schemeClr>
              </a:solidFill>
              <a:latin typeface="+mj-lt"/>
            </a:endParaRPr>
          </a:p>
        </p:txBody>
      </p:sp>
      <p:sp>
        <p:nvSpPr>
          <p:cNvPr id="17" name="Rectangle 16"/>
          <p:cNvSpPr/>
          <p:nvPr/>
        </p:nvSpPr>
        <p:spPr>
          <a:xfrm>
            <a:off x="191386" y="1892594"/>
            <a:ext cx="8487250" cy="1169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16827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Oval 1"/>
          <p:cNvSpPr/>
          <p:nvPr/>
        </p:nvSpPr>
        <p:spPr>
          <a:xfrm>
            <a:off x="2721935" y="4717689"/>
            <a:ext cx="3806456" cy="18075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2" idx="2"/>
          </p:cNvCxnSpPr>
          <p:nvPr/>
        </p:nvCxnSpPr>
        <p:spPr>
          <a:xfrm>
            <a:off x="0" y="4770852"/>
            <a:ext cx="2721935" cy="850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2" idx="6"/>
          </p:cNvCxnSpPr>
          <p:nvPr/>
        </p:nvCxnSpPr>
        <p:spPr>
          <a:xfrm flipH="1">
            <a:off x="6528391" y="4770852"/>
            <a:ext cx="2615609" cy="850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 idx="1"/>
          </p:cNvCxnSpPr>
          <p:nvPr/>
        </p:nvCxnSpPr>
        <p:spPr>
          <a:xfrm>
            <a:off x="1711842" y="2038284"/>
            <a:ext cx="1567536" cy="2944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2" idx="0"/>
          </p:cNvCxnSpPr>
          <p:nvPr/>
        </p:nvCxnSpPr>
        <p:spPr>
          <a:xfrm>
            <a:off x="4625163" y="1931959"/>
            <a:ext cx="0" cy="2785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 idx="7"/>
          </p:cNvCxnSpPr>
          <p:nvPr/>
        </p:nvCxnSpPr>
        <p:spPr>
          <a:xfrm flipH="1">
            <a:off x="5970948" y="2038284"/>
            <a:ext cx="1418680" cy="294411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gray">
          <a:xfrm>
            <a:off x="1037560" y="66772"/>
            <a:ext cx="7965153" cy="812530"/>
          </a:xfrm>
          <a:prstGeom prst="rect">
            <a:avLst/>
          </a:prstGeom>
          <a:noFill/>
          <a:ln w="9525">
            <a:noFill/>
            <a:miter lim="800000"/>
            <a:headEnd/>
            <a:tailEnd/>
          </a:ln>
        </p:spPr>
        <p:txBody>
          <a:bodyPr wrap="square" anchor="b">
            <a:spAutoFit/>
          </a:bodyPr>
          <a:lstStyle/>
          <a:p>
            <a:pPr eaLnBrk="0" hangingPunct="0">
              <a:lnSpc>
                <a:spcPct val="90000"/>
              </a:lnSpc>
            </a:pPr>
            <a:r>
              <a:rPr lang="en-US" sz="2600" dirty="0" smtClean="0">
                <a:solidFill>
                  <a:schemeClr val="bg1"/>
                </a:solidFill>
                <a:latin typeface="+mj-lt"/>
              </a:rPr>
              <a:t>Local Commerce =</a:t>
            </a:r>
            <a:br>
              <a:rPr lang="en-US" sz="2600" dirty="0" smtClean="0">
                <a:solidFill>
                  <a:schemeClr val="bg1"/>
                </a:solidFill>
                <a:latin typeface="+mj-lt"/>
              </a:rPr>
            </a:br>
            <a:r>
              <a:rPr lang="en-US" sz="2600" dirty="0" smtClean="0">
                <a:solidFill>
                  <a:schemeClr val="bg1"/>
                </a:solidFill>
                <a:latin typeface="+mj-lt"/>
              </a:rPr>
              <a:t>Rejuvenated by Mobile</a:t>
            </a:r>
            <a:endParaRPr lang="en-US" sz="1200" b="0" dirty="0">
              <a:solidFill>
                <a:srgbClr val="FF0000"/>
              </a:solidFill>
              <a:latin typeface="+mj-lt"/>
            </a:endParaRPr>
          </a:p>
        </p:txBody>
      </p:sp>
      <p:pic>
        <p:nvPicPr>
          <p:cNvPr id="412674" name="Picture 2" descr="http://www.ilovealphastar.com/wp-content/uploads/2011/08/Square_Logo_Landscape-720x308.pn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10546" y="2126372"/>
            <a:ext cx="1939039" cy="82947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76" name="Picture 4" descr="http://momentfeed.com/wp-content/uploads/2010/08/YelpLogo1.jpg"/>
          <p:cNvPicPr>
            <a:picLocks noChangeAspect="1" noChangeArrowheads="1"/>
          </p:cNvPicPr>
          <p:nvPr/>
        </p:nvPicPr>
        <p:blipFill rotWithShape="1">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5133041" y="2126372"/>
            <a:ext cx="1523497" cy="75256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78" name="Picture 6" descr="http://socialtimes.com/files/2010/12/Groupon_4C1.pn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401" y="2200308"/>
            <a:ext cx="1763135" cy="7768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80" name="Picture 8" descr="http://www.insidefacebook.com/wp-content/uploads/2011/04/livingsocial-logo-sq_0.jpeg"/>
          <p:cNvPicPr>
            <a:picLocks noChangeAspect="1" noChangeArrowheads="1"/>
          </p:cNvPicPr>
          <p:nvPr/>
        </p:nvPicPr>
        <p:blipFill rotWithShape="1">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25957" y="2977183"/>
            <a:ext cx="1822213" cy="7288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84" name="Picture 12" descr="http://piyush.jainji.com/wp-content/uploads/2011/07/google_offers_beta.png"/>
          <p:cNvPicPr>
            <a:picLocks noChangeAspect="1" noChangeArrowheads="1"/>
          </p:cNvPicPr>
          <p:nvPr/>
        </p:nvPicPr>
        <p:blipFill rotWithShape="1">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285824" y="3902396"/>
            <a:ext cx="2024034" cy="5472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86" name="Picture 14" descr="http://images.fastcompany.com/upload/foursquare-stages.jpg"/>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81614" y="2182941"/>
            <a:ext cx="1677325" cy="8116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2690" name="Picture 18" descr="http://www.juztimage.com/wp-content/uploads/2011/07/open-table.jpg"/>
          <p:cNvPicPr>
            <a:picLocks noChangeAspect="1" noChangeArrowheads="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65283" y="3063376"/>
            <a:ext cx="1342042" cy="65918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 name="TextBox 2"/>
          <p:cNvSpPr txBox="1"/>
          <p:nvPr/>
        </p:nvSpPr>
        <p:spPr>
          <a:xfrm>
            <a:off x="3318653" y="5084502"/>
            <a:ext cx="2624436" cy="1077218"/>
          </a:xfrm>
          <a:prstGeom prst="rect">
            <a:avLst/>
          </a:prstGeom>
          <a:noFill/>
        </p:spPr>
        <p:txBody>
          <a:bodyPr wrap="none" rtlCol="0">
            <a:spAutoFit/>
          </a:bodyPr>
          <a:lstStyle/>
          <a:p>
            <a:pPr algn="ctr"/>
            <a:r>
              <a:rPr lang="en-US" sz="3200" b="1" dirty="0" smtClean="0">
                <a:effectLst>
                  <a:outerShdw blurRad="38100" dist="38100" dir="2700000" algn="tl">
                    <a:srgbClr val="000000">
                      <a:alpha val="43137"/>
                    </a:srgbClr>
                  </a:outerShdw>
                </a:effectLst>
                <a:latin typeface="+mn-lt"/>
              </a:rPr>
              <a:t>LOCAL</a:t>
            </a:r>
          </a:p>
          <a:p>
            <a:pPr algn="ctr"/>
            <a:r>
              <a:rPr lang="en-US" sz="3200" b="1" dirty="0" smtClean="0">
                <a:effectLst>
                  <a:outerShdw blurRad="38100" dist="38100" dir="2700000" algn="tl">
                    <a:srgbClr val="000000">
                      <a:alpha val="43137"/>
                    </a:srgbClr>
                  </a:outerShdw>
                </a:effectLst>
                <a:latin typeface="+mn-lt"/>
              </a:rPr>
              <a:t>COMMERCE</a:t>
            </a:r>
          </a:p>
        </p:txBody>
      </p:sp>
      <p:pic>
        <p:nvPicPr>
          <p:cNvPr id="408578" name="Picture 2" descr="http://gigaom.files.wordpress.com/2010/08/facebook-places-610x407.png"/>
          <p:cNvPicPr>
            <a:picLocks noChangeAspect="1" noChangeArrowheads="1"/>
          </p:cNvPicPr>
          <p:nvPr/>
        </p:nvPicPr>
        <p:blipFill rotWithShape="1">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759589" y="3902396"/>
            <a:ext cx="1981119" cy="5240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8580" name="Picture 4" descr="http://www.qctotaltech.com/wp-content/uploads/gowalla.jpg"/>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420419" y="4643203"/>
            <a:ext cx="1485900" cy="4358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8582" name="Picture 6" descr="http://www.insidefacebook.com/wp-content/uploads/2010/08/ShopKick_Logo_Squared_jpg_280x280_crop_q95.jpeg"/>
          <p:cNvPicPr>
            <a:picLocks noChangeAspect="1" noChangeArrowheads="1"/>
          </p:cNvPicPr>
          <p:nvPr/>
        </p:nvPicPr>
        <p:blipFill rotWithShape="1">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7236815" y="3194298"/>
            <a:ext cx="1503894" cy="51177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4" name="TextBox 23"/>
          <p:cNvSpPr txBox="1"/>
          <p:nvPr/>
        </p:nvSpPr>
        <p:spPr>
          <a:xfrm>
            <a:off x="2341839" y="1100961"/>
            <a:ext cx="2067405" cy="523220"/>
          </a:xfrm>
          <a:prstGeom prst="rect">
            <a:avLst/>
          </a:prstGeom>
          <a:noFill/>
        </p:spPr>
        <p:txBody>
          <a:bodyPr wrap="square" rtlCol="0">
            <a:spAutoFit/>
          </a:bodyPr>
          <a:lstStyle/>
          <a:p>
            <a:pPr algn="ctr"/>
            <a:r>
              <a:rPr lang="en-US" b="1" dirty="0" smtClean="0">
                <a:latin typeface="+mn-lt"/>
              </a:rPr>
              <a:t>Payments + Inventory Management</a:t>
            </a:r>
          </a:p>
        </p:txBody>
      </p:sp>
      <p:sp>
        <p:nvSpPr>
          <p:cNvPr id="25" name="TextBox 24"/>
          <p:cNvSpPr txBox="1"/>
          <p:nvPr/>
        </p:nvSpPr>
        <p:spPr>
          <a:xfrm>
            <a:off x="4758436" y="1080279"/>
            <a:ext cx="2234417" cy="523220"/>
          </a:xfrm>
          <a:prstGeom prst="rect">
            <a:avLst/>
          </a:prstGeom>
          <a:noFill/>
        </p:spPr>
        <p:txBody>
          <a:bodyPr wrap="square" rtlCol="0">
            <a:spAutoFit/>
          </a:bodyPr>
          <a:lstStyle/>
          <a:p>
            <a:pPr algn="ctr"/>
            <a:r>
              <a:rPr lang="en-US" b="1" dirty="0" smtClean="0">
                <a:latin typeface="+mn-lt"/>
              </a:rPr>
              <a:t>Reviews + Business Information / Leads</a:t>
            </a:r>
          </a:p>
        </p:txBody>
      </p:sp>
      <p:pic>
        <p:nvPicPr>
          <p:cNvPr id="408586" name="Picture 10" descr="Google Places"/>
          <p:cNvPicPr>
            <a:picLocks noChangeAspect="1" noChangeArrowheads="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8148" y="3034839"/>
            <a:ext cx="1762125" cy="3810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8" name="TextBox 27"/>
          <p:cNvSpPr txBox="1"/>
          <p:nvPr/>
        </p:nvSpPr>
        <p:spPr>
          <a:xfrm>
            <a:off x="7236815" y="1097404"/>
            <a:ext cx="1949703" cy="523220"/>
          </a:xfrm>
          <a:prstGeom prst="rect">
            <a:avLst/>
          </a:prstGeom>
          <a:noFill/>
        </p:spPr>
        <p:txBody>
          <a:bodyPr wrap="square" rtlCol="0">
            <a:spAutoFit/>
          </a:bodyPr>
          <a:lstStyle/>
          <a:p>
            <a:pPr algn="ctr"/>
            <a:r>
              <a:rPr lang="en-US" b="1" dirty="0" smtClean="0">
                <a:latin typeface="+mn-lt"/>
              </a:rPr>
              <a:t>Check Ins + Driving Foot Traffic</a:t>
            </a:r>
          </a:p>
        </p:txBody>
      </p:sp>
      <p:pic>
        <p:nvPicPr>
          <p:cNvPr id="408588" name="Picture 12" descr="http://tctechcrunch.files.wordpress.com/2010/12/logo.jpeg"/>
          <p:cNvPicPr>
            <a:picLocks noChangeAspect="1" noChangeArrowheads="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01843" y="4032811"/>
            <a:ext cx="1307401" cy="2863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8590" name="Picture 14" descr="http://www.characterblog.com/assets/angies_list_logo.jpg"/>
          <p:cNvPicPr>
            <a:picLocks noChangeAspect="1" noChangeArrowheads="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8148" y="3414013"/>
            <a:ext cx="1449610" cy="50331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1" name="TextBox 30"/>
          <p:cNvSpPr txBox="1"/>
          <p:nvPr/>
        </p:nvSpPr>
        <p:spPr>
          <a:xfrm>
            <a:off x="0" y="1093866"/>
            <a:ext cx="1913860" cy="523220"/>
          </a:xfrm>
          <a:prstGeom prst="rect">
            <a:avLst/>
          </a:prstGeom>
          <a:noFill/>
        </p:spPr>
        <p:txBody>
          <a:bodyPr wrap="square" rtlCol="0">
            <a:spAutoFit/>
          </a:bodyPr>
          <a:lstStyle/>
          <a:p>
            <a:pPr algn="ctr"/>
            <a:r>
              <a:rPr lang="en-US" b="1" dirty="0" smtClean="0">
                <a:latin typeface="+mn-lt"/>
              </a:rPr>
              <a:t>Coupons + Demand Generation</a:t>
            </a:r>
          </a:p>
        </p:txBody>
      </p:sp>
      <p:pic>
        <p:nvPicPr>
          <p:cNvPr id="443394" name="Picture 2" descr="http://www.citystreak.com/media/zaarly_logo_email.png"/>
          <p:cNvPicPr>
            <a:picLocks noChangeAspect="1" noChangeArrowheads="1"/>
          </p:cNvPicPr>
          <p:nvPr/>
        </p:nvPicPr>
        <p:blipFill>
          <a:blip r:embed="rId1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99269" y="3968742"/>
            <a:ext cx="1004867" cy="66656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9538" name="33082167-c2ff-4f2b-8521-06ce852bccfa" descr="plum-district-logo-hi-res.jpg"/>
          <p:cNvPicPr>
            <a:picLocks noChangeAspect="1" noChangeArrowheads="1"/>
          </p:cNvPicPr>
          <p:nvPr/>
        </p:nvPicPr>
        <p:blipFill rotWithShape="1">
          <a:blip r:embed="rId1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1623835" y="4482442"/>
            <a:ext cx="1241448" cy="7901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9" name="TextBox 28"/>
          <p:cNvSpPr txBox="1"/>
          <p:nvPr/>
        </p:nvSpPr>
        <p:spPr>
          <a:xfrm>
            <a:off x="0" y="1668952"/>
            <a:ext cx="1913860" cy="307777"/>
          </a:xfrm>
          <a:prstGeom prst="rect">
            <a:avLst/>
          </a:prstGeom>
          <a:noFill/>
        </p:spPr>
        <p:txBody>
          <a:bodyPr wrap="square" rtlCol="0">
            <a:spAutoFit/>
          </a:bodyPr>
          <a:lstStyle/>
          <a:p>
            <a:pPr algn="ctr"/>
            <a:r>
              <a:rPr lang="en-US" b="1" i="1" dirty="0" smtClean="0">
                <a:solidFill>
                  <a:srgbClr val="C00000"/>
                </a:solidFill>
                <a:latin typeface="+mn-lt"/>
              </a:rPr>
              <a:t>20MM+ Users*</a:t>
            </a:r>
          </a:p>
        </p:txBody>
      </p:sp>
      <p:sp>
        <p:nvSpPr>
          <p:cNvPr id="30" name="TextBox 29"/>
          <p:cNvSpPr txBox="1"/>
          <p:nvPr/>
        </p:nvSpPr>
        <p:spPr>
          <a:xfrm>
            <a:off x="4848148" y="1661857"/>
            <a:ext cx="1913860" cy="307777"/>
          </a:xfrm>
          <a:prstGeom prst="rect">
            <a:avLst/>
          </a:prstGeom>
          <a:noFill/>
        </p:spPr>
        <p:txBody>
          <a:bodyPr wrap="square" rtlCol="0">
            <a:spAutoFit/>
          </a:bodyPr>
          <a:lstStyle/>
          <a:p>
            <a:pPr algn="ctr"/>
            <a:r>
              <a:rPr lang="en-US" b="1" i="1" dirty="0" smtClean="0">
                <a:solidFill>
                  <a:srgbClr val="C00000"/>
                </a:solidFill>
                <a:latin typeface="+mn-lt"/>
              </a:rPr>
              <a:t>40MM+ Users*</a:t>
            </a:r>
          </a:p>
        </p:txBody>
      </p:sp>
      <p:sp>
        <p:nvSpPr>
          <p:cNvPr id="32" name="TextBox 31"/>
          <p:cNvSpPr txBox="1"/>
          <p:nvPr/>
        </p:nvSpPr>
        <p:spPr>
          <a:xfrm>
            <a:off x="7254736" y="1661857"/>
            <a:ext cx="1913860" cy="307777"/>
          </a:xfrm>
          <a:prstGeom prst="rect">
            <a:avLst/>
          </a:prstGeom>
          <a:noFill/>
        </p:spPr>
        <p:txBody>
          <a:bodyPr wrap="square" rtlCol="0">
            <a:spAutoFit/>
          </a:bodyPr>
          <a:lstStyle/>
          <a:p>
            <a:pPr algn="ctr"/>
            <a:r>
              <a:rPr lang="en-US" b="1" i="1" dirty="0" smtClean="0">
                <a:solidFill>
                  <a:srgbClr val="C00000"/>
                </a:solidFill>
                <a:latin typeface="+mn-lt"/>
              </a:rPr>
              <a:t>15MM+ Users*</a:t>
            </a:r>
          </a:p>
        </p:txBody>
      </p:sp>
      <p:sp>
        <p:nvSpPr>
          <p:cNvPr id="33" name="TextBox 32"/>
          <p:cNvSpPr txBox="1"/>
          <p:nvPr/>
        </p:nvSpPr>
        <p:spPr>
          <a:xfrm>
            <a:off x="2407138" y="1662824"/>
            <a:ext cx="1913860" cy="307777"/>
          </a:xfrm>
          <a:prstGeom prst="rect">
            <a:avLst/>
          </a:prstGeom>
          <a:noFill/>
        </p:spPr>
        <p:txBody>
          <a:bodyPr wrap="square" rtlCol="0">
            <a:spAutoFit/>
          </a:bodyPr>
          <a:lstStyle/>
          <a:p>
            <a:pPr algn="ctr"/>
            <a:r>
              <a:rPr lang="en-US" b="1" i="1" dirty="0" smtClean="0">
                <a:solidFill>
                  <a:srgbClr val="C00000"/>
                </a:solidFill>
                <a:latin typeface="+mn-lt"/>
              </a:rPr>
              <a:t>2MM+ Users*</a:t>
            </a:r>
          </a:p>
        </p:txBody>
      </p:sp>
      <p:sp>
        <p:nvSpPr>
          <p:cNvPr id="34" name="Text Box 22"/>
          <p:cNvSpPr txBox="1">
            <a:spLocks noChangeArrowheads="1"/>
          </p:cNvSpPr>
          <p:nvPr/>
        </p:nvSpPr>
        <p:spPr bwMode="auto">
          <a:xfrm>
            <a:off x="125658" y="5787311"/>
            <a:ext cx="2782157" cy="344764"/>
          </a:xfrm>
          <a:prstGeom prst="rect">
            <a:avLst/>
          </a:prstGeom>
          <a:noFill/>
          <a:ln w="9525">
            <a:noFill/>
            <a:miter lim="800000"/>
            <a:headEnd/>
            <a:tailEnd/>
          </a:ln>
        </p:spPr>
        <p:txBody>
          <a:bodyPr/>
          <a:lstStyle/>
          <a:p>
            <a:r>
              <a:rPr lang="en-US" sz="900" b="0" dirty="0" smtClean="0">
                <a:solidFill>
                  <a:schemeClr val="accent6"/>
                </a:solidFill>
                <a:latin typeface="Arial" pitchFamily="34" charset="0"/>
                <a:cs typeface="Arial" pitchFamily="34" charset="0"/>
              </a:rPr>
              <a:t>Note: *</a:t>
            </a:r>
            <a:r>
              <a:rPr lang="en-US" sz="900" dirty="0" smtClean="0">
                <a:solidFill>
                  <a:schemeClr val="accent6"/>
                </a:solidFill>
                <a:latin typeface="Arial" pitchFamily="34" charset="0"/>
                <a:cs typeface="Arial" pitchFamily="34" charset="0"/>
              </a:rPr>
              <a:t>Users are </a:t>
            </a:r>
            <a:r>
              <a:rPr lang="en-US" sz="900" dirty="0" err="1" smtClean="0">
                <a:solidFill>
                  <a:schemeClr val="accent6"/>
                </a:solidFill>
                <a:latin typeface="Arial" pitchFamily="34" charset="0"/>
                <a:cs typeface="Arial" pitchFamily="34" charset="0"/>
              </a:rPr>
              <a:t>comScore</a:t>
            </a:r>
            <a:r>
              <a:rPr lang="en-US" sz="900" dirty="0" smtClean="0">
                <a:solidFill>
                  <a:schemeClr val="accent6"/>
                </a:solidFill>
                <a:latin typeface="Arial" pitchFamily="34" charset="0"/>
                <a:cs typeface="Arial" pitchFamily="34" charset="0"/>
              </a:rPr>
              <a:t> USA’s aggregate monthly unique visitor data for companies listed under each category.</a:t>
            </a:r>
          </a:p>
          <a:p>
            <a:r>
              <a:rPr lang="en-US" sz="900" b="0" dirty="0" smtClean="0">
                <a:solidFill>
                  <a:schemeClr val="accent6"/>
                </a:solidFill>
                <a:latin typeface="Arial" pitchFamily="34" charset="0"/>
                <a:cs typeface="Arial" pitchFamily="34" charset="0"/>
              </a:rPr>
              <a:t>Total USA local advertising for 2011E is $68B, per Morgan Stanley Research.</a:t>
            </a:r>
            <a:endParaRPr lang="en-US" sz="1000" b="0" dirty="0">
              <a:solidFill>
                <a:schemeClr val="accent6"/>
              </a:solidFill>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516154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737021"/>
            <a:ext cx="7772400" cy="1362075"/>
          </a:xfrm>
        </p:spPr>
        <p:txBody>
          <a:bodyPr/>
          <a:lstStyle/>
          <a:p>
            <a:r>
              <a:rPr lang="en-US" dirty="0" smtClean="0">
                <a:solidFill>
                  <a:schemeClr val="accent6">
                    <a:lumMod val="50000"/>
                  </a:schemeClr>
                </a:solidFill>
              </a:rPr>
              <a:t>Advertising –</a:t>
            </a:r>
            <a:br>
              <a:rPr lang="en-US" dirty="0" smtClean="0">
                <a:solidFill>
                  <a:schemeClr val="accent6">
                    <a:lumMod val="50000"/>
                  </a:schemeClr>
                </a:solidFill>
              </a:rPr>
            </a:br>
            <a:r>
              <a:rPr lang="en-US" dirty="0" err="1" smtClean="0">
                <a:solidFill>
                  <a:schemeClr val="accent6">
                    <a:lumMod val="50000"/>
                  </a:schemeClr>
                </a:solidFill>
              </a:rPr>
              <a:t>lookin</a:t>
            </a:r>
            <a:r>
              <a:rPr lang="en-US" dirty="0" smtClean="0">
                <a:solidFill>
                  <a:schemeClr val="accent6">
                    <a:lumMod val="50000"/>
                  </a:schemeClr>
                </a:solidFill>
              </a:rPr>
              <a:t>’ good…</a:t>
            </a:r>
            <a:endParaRPr lang="en-US" dirty="0">
              <a:solidFill>
                <a:schemeClr val="accent6">
                  <a:lumMod val="50000"/>
                </a:schemeClr>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Rectangle 26"/>
          <p:cNvSpPr/>
          <p:nvPr/>
        </p:nvSpPr>
        <p:spPr>
          <a:xfrm>
            <a:off x="7238327" y="4903849"/>
            <a:ext cx="438912" cy="477775"/>
          </a:xfrm>
          <a:prstGeom prst="rect">
            <a:avLst/>
          </a:prstGeom>
          <a:solidFill>
            <a:srgbClr val="9DDEEF"/>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Object 4"/>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35626112"/>
              </p:ext>
            </p:extLst>
          </p:nvPr>
        </p:nvGraphicFramePr>
        <p:xfrm>
          <a:off x="508000" y="1847460"/>
          <a:ext cx="7594600" cy="4273939"/>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tangle 27"/>
          <p:cNvSpPr/>
          <p:nvPr/>
        </p:nvSpPr>
        <p:spPr>
          <a:xfrm>
            <a:off x="7745177" y="3770122"/>
            <a:ext cx="1015329" cy="628523"/>
          </a:xfrm>
          <a:prstGeom prst="rect">
            <a:avLst/>
          </a:prstGeom>
          <a:solidFill>
            <a:srgbClr val="CCFFFF"/>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4858" name="Rectangle 21"/>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eaLnBrk="0" hangingPunct="0">
              <a:lnSpc>
                <a:spcPct val="90000"/>
              </a:lnSpc>
            </a:pPr>
            <a:endParaRPr lang="en-US" sz="1000" b="0" dirty="0">
              <a:solidFill>
                <a:srgbClr val="FF0000"/>
              </a:solidFill>
            </a:endParaRPr>
          </a:p>
        </p:txBody>
      </p:sp>
      <p:sp>
        <p:nvSpPr>
          <p:cNvPr id="5454860" name="Text Box 9"/>
          <p:cNvSpPr txBox="1">
            <a:spLocks noChangeArrowheads="1"/>
          </p:cNvSpPr>
          <p:nvPr/>
        </p:nvSpPr>
        <p:spPr bwMode="auto">
          <a:xfrm>
            <a:off x="809848" y="1347506"/>
            <a:ext cx="7524304" cy="341632"/>
          </a:xfrm>
          <a:prstGeom prst="rect">
            <a:avLst/>
          </a:prstGeom>
          <a:noFill/>
          <a:ln w="88900">
            <a:noFill/>
            <a:miter lim="800000"/>
            <a:headEnd/>
            <a:tailEnd/>
          </a:ln>
        </p:spPr>
        <p:txBody>
          <a:bodyPr wrap="none">
            <a:spAutoFit/>
          </a:bodyPr>
          <a:lstStyle/>
          <a:p>
            <a:pPr algn="ctr" eaLnBrk="0" hangingPunct="0">
              <a:lnSpc>
                <a:spcPct val="90000"/>
              </a:lnSpc>
            </a:pPr>
            <a:r>
              <a:rPr lang="en-US" sz="1800" b="1" dirty="0">
                <a:solidFill>
                  <a:schemeClr val="accent6">
                    <a:lumMod val="50000"/>
                  </a:schemeClr>
                </a:solidFill>
                <a:latin typeface="+mj-lt"/>
              </a:rPr>
              <a:t>% of Time Spent in Media vs. % of Advertising Spending, USA </a:t>
            </a:r>
            <a:r>
              <a:rPr lang="en-US" sz="1800" b="1" dirty="0" smtClean="0">
                <a:solidFill>
                  <a:schemeClr val="accent6">
                    <a:lumMod val="50000"/>
                  </a:schemeClr>
                </a:solidFill>
                <a:latin typeface="+mj-lt"/>
              </a:rPr>
              <a:t>2010</a:t>
            </a:r>
            <a:endParaRPr lang="en-US" sz="1800" b="1" dirty="0">
              <a:solidFill>
                <a:schemeClr val="accent6">
                  <a:lumMod val="50000"/>
                </a:schemeClr>
              </a:solidFill>
              <a:latin typeface="+mj-lt"/>
            </a:endParaRPr>
          </a:p>
        </p:txBody>
      </p:sp>
      <p:sp>
        <p:nvSpPr>
          <p:cNvPr id="828436" name="Rectangle 20"/>
          <p:cNvSpPr>
            <a:spLocks noChangeArrowheads="1"/>
          </p:cNvSpPr>
          <p:nvPr/>
        </p:nvSpPr>
        <p:spPr bwMode="auto">
          <a:xfrm>
            <a:off x="7735652" y="3726278"/>
            <a:ext cx="1174432" cy="762000"/>
          </a:xfrm>
          <a:prstGeom prst="rect">
            <a:avLst/>
          </a:prstGeom>
          <a:solidFill>
            <a:srgbClr val="9DDEEF"/>
          </a:solidFill>
          <a:ln w="9525">
            <a:noFill/>
            <a:miter lim="800000"/>
            <a:headEnd/>
            <a:tailEnd/>
          </a:ln>
        </p:spPr>
        <p:txBody>
          <a:bodyPr wrap="none" anchor="ctr"/>
          <a:lstStyle/>
          <a:p>
            <a:pPr algn="ctr">
              <a:defRPr/>
            </a:pPr>
            <a:r>
              <a:rPr lang="en-US" sz="2000" b="1" dirty="0" smtClean="0">
                <a:latin typeface="+mj-lt"/>
              </a:rPr>
              <a:t>~$20B</a:t>
            </a:r>
            <a:endParaRPr lang="en-US" sz="1200" b="1" dirty="0">
              <a:latin typeface="+mj-lt"/>
            </a:endParaRPr>
          </a:p>
          <a:p>
            <a:pPr algn="ctr">
              <a:defRPr/>
            </a:pPr>
            <a:r>
              <a:rPr lang="en-US" sz="1200" b="1" dirty="0" smtClean="0">
                <a:latin typeface="+mj-lt"/>
              </a:rPr>
              <a:t>Opportunity</a:t>
            </a:r>
          </a:p>
          <a:p>
            <a:pPr algn="ctr">
              <a:defRPr/>
            </a:pPr>
            <a:r>
              <a:rPr lang="en-US" sz="1200" b="1" dirty="0" smtClean="0">
                <a:latin typeface="+mj-lt"/>
              </a:rPr>
              <a:t>in USA</a:t>
            </a:r>
            <a:endParaRPr lang="en-US" sz="1200" b="1" dirty="0">
              <a:latin typeface="+mj-lt"/>
            </a:endParaRPr>
          </a:p>
        </p:txBody>
      </p:sp>
      <p:sp>
        <p:nvSpPr>
          <p:cNvPr id="828428" name="AutoShape 12"/>
          <p:cNvSpPr>
            <a:spLocks noChangeArrowheads="1"/>
          </p:cNvSpPr>
          <p:nvPr/>
        </p:nvSpPr>
        <p:spPr bwMode="auto">
          <a:xfrm>
            <a:off x="2038170" y="4539932"/>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a:p>
        </p:txBody>
      </p:sp>
      <p:sp>
        <p:nvSpPr>
          <p:cNvPr id="828429" name="AutoShape 13"/>
          <p:cNvSpPr>
            <a:spLocks noChangeArrowheads="1"/>
          </p:cNvSpPr>
          <p:nvPr/>
        </p:nvSpPr>
        <p:spPr bwMode="auto">
          <a:xfrm>
            <a:off x="2482049" y="3378138"/>
            <a:ext cx="366939" cy="284163"/>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a:p>
        </p:txBody>
      </p:sp>
      <p:sp>
        <p:nvSpPr>
          <p:cNvPr id="828430" name="AutoShape 14"/>
          <p:cNvSpPr>
            <a:spLocks noChangeArrowheads="1"/>
          </p:cNvSpPr>
          <p:nvPr/>
        </p:nvSpPr>
        <p:spPr bwMode="auto">
          <a:xfrm>
            <a:off x="3198302" y="4106545"/>
            <a:ext cx="366939" cy="292100"/>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endParaRPr lang="en-US"/>
          </a:p>
        </p:txBody>
      </p:sp>
      <p:sp>
        <p:nvSpPr>
          <p:cNvPr id="828434" name="AutoShape 18"/>
          <p:cNvSpPr>
            <a:spLocks noChangeArrowheads="1"/>
          </p:cNvSpPr>
          <p:nvPr/>
        </p:nvSpPr>
        <p:spPr bwMode="auto">
          <a:xfrm rot="10800000">
            <a:off x="4886167" y="2476538"/>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defRPr/>
            </a:pPr>
            <a:endParaRPr lang="en-US"/>
          </a:p>
        </p:txBody>
      </p:sp>
      <p:sp>
        <p:nvSpPr>
          <p:cNvPr id="5454873" name="Line 28"/>
          <p:cNvSpPr>
            <a:spLocks noChangeShapeType="1"/>
          </p:cNvSpPr>
          <p:nvPr/>
        </p:nvSpPr>
        <p:spPr bwMode="auto">
          <a:xfrm flipH="1">
            <a:off x="6694908" y="4025265"/>
            <a:ext cx="946345" cy="0"/>
          </a:xfrm>
          <a:prstGeom prst="line">
            <a:avLst/>
          </a:prstGeom>
          <a:noFill/>
          <a:ln w="28575">
            <a:solidFill>
              <a:schemeClr val="tx1"/>
            </a:solidFill>
            <a:round/>
            <a:headEnd/>
            <a:tailEnd type="arrow" w="med" len="med"/>
          </a:ln>
        </p:spPr>
        <p:txBody>
          <a:bodyPr/>
          <a:lstStyle/>
          <a:p>
            <a:endParaRPr lang="en-US"/>
          </a:p>
        </p:txBody>
      </p:sp>
      <p:sp>
        <p:nvSpPr>
          <p:cNvPr id="2" name="AutoShape 18"/>
          <p:cNvSpPr>
            <a:spLocks noChangeArrowheads="1"/>
          </p:cNvSpPr>
          <p:nvPr/>
        </p:nvSpPr>
        <p:spPr bwMode="auto">
          <a:xfrm rot="10800000">
            <a:off x="5640153" y="3520221"/>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defRPr/>
            </a:pPr>
            <a:endParaRPr lang="en-US"/>
          </a:p>
        </p:txBody>
      </p:sp>
      <p:sp>
        <p:nvSpPr>
          <p:cNvPr id="20" name="Title 19"/>
          <p:cNvSpPr>
            <a:spLocks noGrp="1"/>
          </p:cNvSpPr>
          <p:nvPr>
            <p:ph type="title"/>
          </p:nvPr>
        </p:nvSpPr>
        <p:spPr>
          <a:xfrm>
            <a:off x="1028700" y="26988"/>
            <a:ext cx="7715250" cy="914400"/>
          </a:xfrm>
        </p:spPr>
        <p:txBody>
          <a:bodyPr/>
          <a:lstStyle/>
          <a:p>
            <a:r>
              <a:rPr lang="en-US" sz="2500" dirty="0" smtClean="0"/>
              <a:t>Media Time Spent vs. Ad Spend Still Out of Whack</a:t>
            </a:r>
            <a:br>
              <a:rPr lang="en-US" sz="2500" dirty="0" smtClean="0"/>
            </a:br>
            <a:r>
              <a:rPr lang="en-US" sz="1800" dirty="0" smtClean="0"/>
              <a:t>Internet / Mobile (upside…) vs. Print (downside…)</a:t>
            </a:r>
            <a:endParaRPr lang="en-US" dirty="0"/>
          </a:p>
        </p:txBody>
      </p:sp>
      <p:sp>
        <p:nvSpPr>
          <p:cNvPr id="19"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Print includes newspaper and magazine. $20B opportunity calculated assuming Internet and Mobile ad spend share equal their respective time spent share. Source: </a:t>
            </a:r>
            <a:r>
              <a:rPr lang="en-US" sz="900" dirty="0" err="1" smtClean="0">
                <a:solidFill>
                  <a:srgbClr val="808080"/>
                </a:solidFill>
                <a:latin typeface="Arial"/>
              </a:rPr>
              <a:t>eMarketer</a:t>
            </a:r>
            <a:r>
              <a:rPr lang="en-US" sz="900" dirty="0" smtClean="0">
                <a:solidFill>
                  <a:srgbClr val="808080"/>
                </a:solidFill>
                <a:latin typeface="Arial"/>
              </a:rPr>
              <a:t>, 3/11.</a:t>
            </a:r>
          </a:p>
        </p:txBody>
      </p:sp>
      <p:sp>
        <p:nvSpPr>
          <p:cNvPr id="18" name="AutoShape 18"/>
          <p:cNvSpPr>
            <a:spLocks noChangeArrowheads="1"/>
          </p:cNvSpPr>
          <p:nvPr/>
        </p:nvSpPr>
        <p:spPr bwMode="auto">
          <a:xfrm rot="10800000">
            <a:off x="6083689" y="3522596"/>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defRPr/>
            </a:pPr>
            <a:endParaRPr lang="en-US"/>
          </a:p>
        </p:txBody>
      </p:sp>
      <p:sp>
        <p:nvSpPr>
          <p:cNvPr id="22" name="AutoShape 18"/>
          <p:cNvSpPr>
            <a:spLocks noChangeArrowheads="1"/>
          </p:cNvSpPr>
          <p:nvPr/>
        </p:nvSpPr>
        <p:spPr bwMode="auto">
          <a:xfrm rot="10800000">
            <a:off x="6830778" y="4493236"/>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defRPr/>
            </a:pPr>
            <a:endParaRPr lang="en-US"/>
          </a:p>
        </p:txBody>
      </p:sp>
      <p:sp>
        <p:nvSpPr>
          <p:cNvPr id="23" name="AutoShape 18"/>
          <p:cNvSpPr>
            <a:spLocks noChangeArrowheads="1"/>
          </p:cNvSpPr>
          <p:nvPr/>
        </p:nvSpPr>
        <p:spPr bwMode="auto">
          <a:xfrm rot="10800000">
            <a:off x="7274314" y="4486086"/>
            <a:ext cx="366939" cy="282575"/>
          </a:xfrm>
          <a:prstGeom prst="downArrow">
            <a:avLst>
              <a:gd name="adj1" fmla="val 50000"/>
              <a:gd name="adj2" fmla="val 55208"/>
            </a:avLst>
          </a:prstGeom>
          <a:ln>
            <a:headEnd/>
            <a:tailEnd/>
          </a:ln>
        </p:spPr>
        <p:style>
          <a:lnRef idx="1">
            <a:schemeClr val="accent2"/>
          </a:lnRef>
          <a:fillRef idx="2">
            <a:schemeClr val="accent2"/>
          </a:fillRef>
          <a:effectRef idx="1">
            <a:schemeClr val="accent2"/>
          </a:effectRef>
          <a:fontRef idx="minor">
            <a:schemeClr val="dk1"/>
          </a:fontRef>
        </p:style>
        <p:txBody>
          <a:bodyPr rot="10800000" wrap="none" anchor="ctr"/>
          <a:lstStyle/>
          <a:p>
            <a:pPr algn="ctr">
              <a:defRPr/>
            </a:pPr>
            <a:endParaRPr lang="en-US"/>
          </a:p>
        </p:txBody>
      </p:sp>
      <p:sp>
        <p:nvSpPr>
          <p:cNvPr id="26" name="Line 28"/>
          <p:cNvSpPr>
            <a:spLocks noChangeShapeType="1"/>
          </p:cNvSpPr>
          <p:nvPr/>
        </p:nvSpPr>
        <p:spPr bwMode="auto">
          <a:xfrm flipH="1">
            <a:off x="7735651" y="4493236"/>
            <a:ext cx="255823" cy="602638"/>
          </a:xfrm>
          <a:prstGeom prst="line">
            <a:avLst/>
          </a:prstGeom>
          <a:noFill/>
          <a:ln w="28575">
            <a:solidFill>
              <a:schemeClr val="tx1"/>
            </a:solidFill>
            <a:round/>
            <a:headEnd/>
            <a:tailEnd type="arrow" w="med" len="med"/>
          </a:ln>
        </p:spPr>
        <p:txBody>
          <a:bodyPr/>
          <a:lstStyle/>
          <a:p>
            <a:endParaRPr lang="en-US"/>
          </a:p>
        </p:txBody>
      </p:sp>
      <p:sp>
        <p:nvSpPr>
          <p:cNvPr id="4" name="Rectangle 3"/>
          <p:cNvSpPr/>
          <p:nvPr/>
        </p:nvSpPr>
        <p:spPr>
          <a:xfrm>
            <a:off x="6036063" y="3881371"/>
            <a:ext cx="438912" cy="384048"/>
          </a:xfrm>
          <a:prstGeom prst="rect">
            <a:avLst/>
          </a:prstGeom>
          <a:solidFill>
            <a:srgbClr val="9DDEEF"/>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451713" y="2666111"/>
            <a:ext cx="365760" cy="73152"/>
          </a:xfrm>
          <a:prstGeom prst="rect">
            <a:avLst/>
          </a:prstGeom>
          <a:solidFill>
            <a:schemeClr val="accent2">
              <a:lumMod val="20000"/>
              <a:lumOff val="80000"/>
            </a:schemeClr>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55251" y="2552686"/>
            <a:ext cx="365760" cy="73152"/>
          </a:xfrm>
          <a:prstGeom prst="rect">
            <a:avLst/>
          </a:prstGeom>
          <a:solidFill>
            <a:schemeClr val="accent2">
              <a:lumMod val="20000"/>
              <a:lumOff val="80000"/>
            </a:schemeClr>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82478" y="4608093"/>
            <a:ext cx="365760" cy="73152"/>
          </a:xfrm>
          <a:prstGeom prst="rect">
            <a:avLst/>
          </a:prstGeom>
          <a:solidFill>
            <a:schemeClr val="accent2">
              <a:lumMod val="20000"/>
              <a:lumOff val="80000"/>
            </a:schemeClr>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75383" y="4494668"/>
            <a:ext cx="365760" cy="73152"/>
          </a:xfrm>
          <a:prstGeom prst="rect">
            <a:avLst/>
          </a:prstGeom>
          <a:solidFill>
            <a:schemeClr val="accent2">
              <a:lumMod val="20000"/>
              <a:lumOff val="80000"/>
            </a:schemeClr>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392147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44962" name="Title 1"/>
          <p:cNvSpPr>
            <a:spLocks noGrp="1"/>
          </p:cNvSpPr>
          <p:nvPr>
            <p:ph type="title"/>
          </p:nvPr>
        </p:nvSpPr>
        <p:spPr/>
        <p:txBody>
          <a:bodyPr/>
          <a:lstStyle/>
          <a:p>
            <a:r>
              <a:rPr lang="en-US" dirty="0" smtClean="0"/>
              <a:t>Advertising $s Follow Eyeballs – </a:t>
            </a:r>
            <a:br>
              <a:rPr lang="en-US" dirty="0" smtClean="0"/>
            </a:br>
            <a:r>
              <a:rPr lang="en-US" dirty="0" smtClean="0"/>
              <a:t>Ad Revenue per User = $49 in 2011E vs. $0 in 1994E</a:t>
            </a:r>
          </a:p>
        </p:txBody>
      </p:sp>
      <p:graphicFrame>
        <p:nvGraphicFramePr>
          <p:cNvPr id="5538888" name="Group 7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86845686"/>
              </p:ext>
            </p:extLst>
          </p:nvPr>
        </p:nvGraphicFramePr>
        <p:xfrm>
          <a:off x="482600" y="1889691"/>
          <a:ext cx="8178800" cy="3111500"/>
        </p:xfrm>
        <a:graphic>
          <a:graphicData uri="http://schemas.openxmlformats.org/drawingml/2006/table">
            <a:tbl>
              <a:tblPr>
                <a:tableStyleId>{16D9F66E-5EB9-4882-86FB-DCBF35E3C3E4}</a:tableStyleId>
              </a:tblPr>
              <a:tblGrid>
                <a:gridCol w="3168650"/>
                <a:gridCol w="2532063"/>
                <a:gridCol w="2478087"/>
              </a:tblGrid>
              <a:tr h="7778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endParaRPr kumimoji="0" lang="en-US" sz="1600" b="1" i="0" u="none" strike="noStrike" cap="none" normalizeH="0" baseline="0" dirty="0" smtClean="0">
                        <a:ln>
                          <a:noFill/>
                        </a:ln>
                        <a:solidFill>
                          <a:schemeClr val="accent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smtClean="0">
                          <a:ln>
                            <a:noFill/>
                          </a:ln>
                          <a:effectLst/>
                        </a:rPr>
                        <a:t>1995E</a:t>
                      </a:r>
                      <a:endParaRPr kumimoji="0" lang="en-US" sz="1600" b="1" i="0" u="none" strike="noStrike" cap="none" normalizeH="0" baseline="0" smtClean="0">
                        <a:ln>
                          <a:noFill/>
                        </a:ln>
                        <a:solidFill>
                          <a:schemeClr val="accent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dirty="0" smtClean="0">
                          <a:ln>
                            <a:noFill/>
                          </a:ln>
                          <a:solidFill>
                            <a:sysClr val="windowText" lastClr="000000"/>
                          </a:solidFill>
                          <a:effectLst/>
                        </a:rPr>
                        <a:t>2011E</a:t>
                      </a:r>
                      <a:endParaRPr kumimoji="0" lang="en-US" sz="1600" b="1" i="0" u="none" strike="noStrike" cap="none" normalizeH="0" baseline="0" dirty="0" smtClean="0">
                        <a:ln>
                          <a:noFill/>
                        </a:ln>
                        <a:solidFill>
                          <a:sysClr val="windowText" lastClr="000000"/>
                        </a:solidFill>
                        <a:effectLst/>
                        <a:latin typeface="Arial" charset="0"/>
                        <a:cs typeface="Arial" charset="0"/>
                      </a:endParaRPr>
                    </a:p>
                  </a:txBody>
                  <a:tcPr anchor="ctr" horzOverflow="overflow">
                    <a:solidFill>
                      <a:schemeClr val="accent2">
                        <a:lumMod val="40000"/>
                        <a:lumOff val="60000"/>
                      </a:schemeClr>
                    </a:solidFill>
                  </a:tcPr>
                </a:tc>
              </a:tr>
              <a:tr h="7778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dirty="0" smtClean="0">
                          <a:ln>
                            <a:noFill/>
                          </a:ln>
                          <a:effectLst/>
                        </a:rPr>
                        <a:t>Global Internet Ad Revenue</a:t>
                      </a:r>
                      <a:endParaRPr kumimoji="0" lang="en-US" sz="1600" b="1" i="0" u="none" strike="noStrike" cap="none" normalizeH="0" baseline="0" dirty="0" smtClean="0">
                        <a:ln>
                          <a:noFill/>
                        </a:ln>
                        <a:solidFill>
                          <a:schemeClr val="accent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dirty="0" smtClean="0">
                          <a:ln>
                            <a:noFill/>
                          </a:ln>
                          <a:effectLst/>
                        </a:rPr>
                        <a:t>$55MM</a:t>
                      </a:r>
                      <a:endParaRPr kumimoji="0" lang="en-US" sz="1600" b="1"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3000" b="1" u="none" strike="noStrike" cap="none" normalizeH="0" baseline="0" dirty="0" smtClean="0">
                          <a:ln>
                            <a:noFill/>
                          </a:ln>
                          <a:solidFill>
                            <a:sysClr val="windowText" lastClr="000000"/>
                          </a:solidFill>
                          <a:effectLst/>
                        </a:rPr>
                        <a:t>$73B</a:t>
                      </a:r>
                      <a:endParaRPr kumimoji="0" lang="en-US" sz="3000" b="1" i="0" u="none" strike="noStrike" cap="none" normalizeH="0" baseline="0" dirty="0" smtClean="0">
                        <a:ln>
                          <a:noFill/>
                        </a:ln>
                        <a:solidFill>
                          <a:sysClr val="windowText" lastClr="000000"/>
                        </a:solidFill>
                        <a:effectLst/>
                        <a:latin typeface="Arial" charset="0"/>
                        <a:cs typeface="Arial" charset="0"/>
                      </a:endParaRPr>
                    </a:p>
                  </a:txBody>
                  <a:tcPr anchor="ctr" horzOverflow="overflow">
                    <a:solidFill>
                      <a:schemeClr val="accent2">
                        <a:lumMod val="40000"/>
                        <a:lumOff val="60000"/>
                      </a:schemeClr>
                    </a:solidFill>
                  </a:tcPr>
                </a:tc>
              </a:tr>
              <a:tr h="7778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smtClean="0">
                          <a:ln>
                            <a:noFill/>
                          </a:ln>
                          <a:effectLst/>
                        </a:rPr>
                        <a:t>Ad Revenue per User</a:t>
                      </a:r>
                      <a:endParaRPr kumimoji="0" lang="en-US" sz="1600" b="1" i="0" u="none" strike="noStrike" cap="none" normalizeH="0" baseline="0" smtClean="0">
                        <a:ln>
                          <a:noFill/>
                        </a:ln>
                        <a:solidFill>
                          <a:schemeClr val="accent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dirty="0" smtClean="0">
                          <a:ln>
                            <a:noFill/>
                          </a:ln>
                          <a:effectLst/>
                        </a:rPr>
                        <a:t>$9</a:t>
                      </a:r>
                      <a:endParaRPr kumimoji="0" lang="en-US" sz="1600" b="1"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3000" b="1" u="none" strike="noStrike" cap="none" normalizeH="0" baseline="0" dirty="0" smtClean="0">
                          <a:ln>
                            <a:noFill/>
                          </a:ln>
                          <a:solidFill>
                            <a:sysClr val="windowText" lastClr="000000"/>
                          </a:solidFill>
                          <a:effectLst/>
                        </a:rPr>
                        <a:t>$49</a:t>
                      </a:r>
                      <a:endParaRPr kumimoji="0" lang="en-US" sz="3000" b="1" i="0" u="none" strike="noStrike" cap="none" normalizeH="0" baseline="0" dirty="0" smtClean="0">
                        <a:ln>
                          <a:noFill/>
                        </a:ln>
                        <a:solidFill>
                          <a:sysClr val="windowText" lastClr="000000"/>
                        </a:solidFill>
                        <a:effectLst/>
                        <a:latin typeface="Arial" charset="0"/>
                        <a:cs typeface="Arial" charset="0"/>
                      </a:endParaRPr>
                    </a:p>
                  </a:txBody>
                  <a:tcPr anchor="ctr" horzOverflow="overflow">
                    <a:solidFill>
                      <a:schemeClr val="accent2">
                        <a:lumMod val="40000"/>
                        <a:lumOff val="60000"/>
                      </a:schemeClr>
                    </a:solidFill>
                  </a:tcPr>
                </a:tc>
              </a:tr>
              <a:tr h="777875">
                <a:tc>
                  <a:txBody>
                    <a:bodyPr/>
                    <a:lstStyle/>
                    <a:p>
                      <a:pPr marL="0" marR="0" lvl="0" indent="0" algn="l"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dirty="0" smtClean="0">
                          <a:ln>
                            <a:noFill/>
                          </a:ln>
                          <a:effectLst/>
                        </a:rPr>
                        <a:t>Global Internet Users</a:t>
                      </a:r>
                      <a:endParaRPr kumimoji="0" lang="en-US" sz="1600" b="1" i="0" u="none" strike="noStrike" cap="none" normalizeH="0" baseline="0" dirty="0" smtClean="0">
                        <a:ln>
                          <a:noFill/>
                        </a:ln>
                        <a:solidFill>
                          <a:schemeClr val="accent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1600" b="1" u="none" strike="noStrike" cap="none" normalizeH="0" baseline="0" smtClean="0">
                          <a:ln>
                            <a:noFill/>
                          </a:ln>
                          <a:effectLst/>
                        </a:rPr>
                        <a:t>6MM</a:t>
                      </a:r>
                      <a:endParaRPr kumimoji="0" lang="en-US" sz="1600" b="1" i="0" u="none" strike="noStrike" cap="none" normalizeH="0" baseline="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0" fontAlgn="base" latinLnBrk="0" hangingPunct="0">
                        <a:lnSpc>
                          <a:spcPct val="110000"/>
                        </a:lnSpc>
                        <a:spcBef>
                          <a:spcPct val="50000"/>
                        </a:spcBef>
                        <a:spcAft>
                          <a:spcPct val="0"/>
                        </a:spcAft>
                        <a:buClr>
                          <a:schemeClr val="tx1"/>
                        </a:buClr>
                        <a:buSzTx/>
                        <a:buFont typeface="Symbol" pitchFamily="18" charset="2"/>
                        <a:buNone/>
                        <a:tabLst/>
                      </a:pPr>
                      <a:r>
                        <a:rPr kumimoji="0" lang="en-US" sz="3000" b="1" u="none" strike="noStrike" cap="none" normalizeH="0" baseline="0" dirty="0" smtClean="0">
                          <a:ln>
                            <a:noFill/>
                          </a:ln>
                          <a:solidFill>
                            <a:sysClr val="windowText" lastClr="000000"/>
                          </a:solidFill>
                          <a:effectLst/>
                        </a:rPr>
                        <a:t>1.5B</a:t>
                      </a:r>
                      <a:endParaRPr kumimoji="0" lang="en-US" sz="3000" b="1" i="0" u="none" strike="noStrike" cap="none" normalizeH="0" baseline="0" dirty="0" smtClean="0">
                        <a:ln>
                          <a:noFill/>
                        </a:ln>
                        <a:solidFill>
                          <a:sysClr val="windowText" lastClr="000000"/>
                        </a:solidFill>
                        <a:effectLst/>
                        <a:latin typeface="Arial" charset="0"/>
                        <a:cs typeface="Arial" charset="0"/>
                      </a:endParaRPr>
                    </a:p>
                  </a:txBody>
                  <a:tcPr anchor="ctr" horzOverflow="overflow">
                    <a:solidFill>
                      <a:schemeClr val="accent2">
                        <a:lumMod val="40000"/>
                        <a:lumOff val="60000"/>
                      </a:schemeClr>
                    </a:solidFill>
                  </a:tcPr>
                </a:tc>
              </a:tr>
            </a:tbl>
          </a:graphicData>
        </a:graphic>
      </p:graphicFrame>
      <p:sp>
        <p:nvSpPr>
          <p:cNvPr id="6" name="Text Box 6"/>
          <p:cNvSpPr txBox="1">
            <a:spLocks noChangeArrowheads="1"/>
          </p:cNvSpPr>
          <p:nvPr/>
        </p:nvSpPr>
        <p:spPr bwMode="auto">
          <a:xfrm>
            <a:off x="74430" y="6158134"/>
            <a:ext cx="7772401"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Global online ad revenue per Jupiter Communications (1995), </a:t>
            </a:r>
            <a:r>
              <a:rPr lang="en-US" sz="900" dirty="0" err="1" smtClean="0">
                <a:solidFill>
                  <a:srgbClr val="808080"/>
                </a:solidFill>
                <a:latin typeface="Arial"/>
              </a:rPr>
              <a:t>ZenithOptimedia</a:t>
            </a:r>
            <a:r>
              <a:rPr lang="en-US" sz="900" dirty="0" smtClean="0">
                <a:solidFill>
                  <a:srgbClr val="808080"/>
                </a:solidFill>
                <a:latin typeface="Arial"/>
              </a:rPr>
              <a:t> (2011). Internet users per Morgan Stanley estimate (1995) and comScore (2011). We note that comScore reports a lower global Internet user # than International Telecommunications Union.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981074" y="26988"/>
            <a:ext cx="8162925" cy="914400"/>
          </a:xfrm>
        </p:spPr>
        <p:txBody>
          <a:bodyPr/>
          <a:lstStyle/>
          <a:p>
            <a:r>
              <a:rPr lang="en-US" sz="2200" dirty="0" smtClean="0"/>
              <a:t>Google Paid Clicks &amp; Cost-Per-Click Continue to Grow Rapidly;</a:t>
            </a:r>
            <a:br>
              <a:rPr lang="en-US" sz="2200" dirty="0" smtClean="0"/>
            </a:br>
            <a:r>
              <a:rPr lang="en-US" sz="2200" dirty="0" smtClean="0"/>
              <a:t>Mobile Helping</a:t>
            </a:r>
            <a:endParaRPr lang="en-US" sz="2200" dirty="0"/>
          </a:p>
        </p:txBody>
      </p:sp>
      <p:graphicFrame>
        <p:nvGraphicFramePr>
          <p:cNvPr id="2" name="Table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00476497"/>
              </p:ext>
            </p:extLst>
          </p:nvPr>
        </p:nvGraphicFramePr>
        <p:xfrm>
          <a:off x="350876" y="1456654"/>
          <a:ext cx="8452883" cy="4389829"/>
        </p:xfrm>
        <a:graphic>
          <a:graphicData uri="http://schemas.openxmlformats.org/drawingml/2006/table">
            <a:tbl>
              <a:tblPr>
                <a:tableStyleId>{2D5ABB26-0587-4C30-8999-92F81FD0307C}</a:tableStyleId>
              </a:tblPr>
              <a:tblGrid>
                <a:gridCol w="2565749"/>
                <a:gridCol w="981189"/>
                <a:gridCol w="981189"/>
                <a:gridCol w="981189"/>
                <a:gridCol w="981189"/>
                <a:gridCol w="981189"/>
                <a:gridCol w="981189"/>
              </a:tblGrid>
              <a:tr h="427429">
                <a:tc>
                  <a:txBody>
                    <a:bodyPr/>
                    <a:lstStyle/>
                    <a:p>
                      <a:pPr algn="l" fontAlgn="b"/>
                      <a:endParaRPr lang="en-US" sz="16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Q2:10</a:t>
                      </a:r>
                      <a:endParaRPr lang="en-US" sz="16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Q3:10</a:t>
                      </a:r>
                      <a:endParaRPr lang="en-US" sz="16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Q4:10</a:t>
                      </a:r>
                      <a:endParaRPr lang="en-US" sz="20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Q1:11</a:t>
                      </a:r>
                      <a:endParaRPr lang="en-US" sz="20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Q2:11</a:t>
                      </a:r>
                      <a:endParaRPr lang="en-US" sz="20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r" fontAlgn="b"/>
                      <a:r>
                        <a:rPr lang="en-US" sz="1600" b="1" u="none" strike="noStrike" dirty="0" smtClean="0">
                          <a:effectLst/>
                        </a:rPr>
                        <a:t>Q3:11</a:t>
                      </a:r>
                      <a:endParaRPr lang="en-US" sz="2000" b="1"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tcPr>
                </a:tc>
              </a:tr>
              <a:tr h="427429">
                <a:tc>
                  <a:txBody>
                    <a:bodyPr/>
                    <a:lstStyle/>
                    <a:p>
                      <a:pPr algn="l" fontAlgn="b"/>
                      <a:r>
                        <a:rPr lang="en-US" sz="1600" b="1" u="none" strike="noStrike" dirty="0" smtClean="0">
                          <a:effectLst/>
                        </a:rPr>
                        <a:t>Gross </a:t>
                      </a:r>
                      <a:r>
                        <a:rPr lang="en-US" sz="1600" b="1" u="none" strike="noStrike" dirty="0">
                          <a:effectLst/>
                        </a:rPr>
                        <a:t>Advertising </a:t>
                      </a:r>
                      <a:r>
                        <a:rPr lang="en-US" sz="1600" b="1" u="none" strike="noStrike" dirty="0" smtClean="0">
                          <a:effectLst/>
                        </a:rPr>
                        <a:t>Revenue ($MM)</a:t>
                      </a:r>
                      <a:endParaRPr lang="en-US" sz="1600" b="1" i="0" u="none" strike="noStrike" dirty="0">
                        <a:effectLst/>
                        <a:latin typeface="Arial"/>
                      </a:endParaRPr>
                    </a:p>
                  </a:txBody>
                  <a:tcPr marL="11430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a:t>
                      </a:r>
                      <a:r>
                        <a:rPr lang="en-US" sz="1600" u="none" strike="noStrike" dirty="0" smtClean="0">
                          <a:effectLst/>
                        </a:rPr>
                        <a:t>6,562 </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a:t>
                      </a:r>
                      <a:r>
                        <a:rPr lang="en-US" sz="1600" u="none" strike="noStrike" dirty="0" smtClean="0">
                          <a:effectLst/>
                        </a:rPr>
                        <a:t>7,032</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a:t>
                      </a:r>
                      <a:r>
                        <a:rPr lang="en-US" sz="1600" u="none" strike="noStrike" dirty="0" smtClean="0">
                          <a:effectLst/>
                        </a:rPr>
                        <a:t>8,167</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a:t>
                      </a:r>
                      <a:r>
                        <a:rPr lang="en-US" sz="1600" u="none" strike="noStrike" dirty="0" smtClean="0">
                          <a:effectLst/>
                        </a:rPr>
                        <a:t>8,306</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a:effectLst/>
                        </a:rPr>
                        <a:t>$</a:t>
                      </a:r>
                      <a:r>
                        <a:rPr lang="en-US" sz="1600" u="none" strike="noStrike" dirty="0" smtClean="0">
                          <a:effectLst/>
                        </a:rPr>
                        <a:t>8,716</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r" fontAlgn="b"/>
                      <a:r>
                        <a:rPr lang="en-US" sz="1600" u="none" strike="noStrike" dirty="0" smtClean="0">
                          <a:effectLst/>
                        </a:rPr>
                        <a:t>$9,335</a:t>
                      </a:r>
                      <a:endParaRPr lang="en-US" sz="1600" b="1"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tcPr>
                </a:tc>
              </a:tr>
              <a:tr h="365760">
                <a:tc>
                  <a:txBody>
                    <a:bodyPr/>
                    <a:lstStyle/>
                    <a:p>
                      <a:pPr algn="l" fontAlgn="b"/>
                      <a:r>
                        <a:rPr lang="en-US" sz="1600" i="1" u="none" strike="noStrike" dirty="0">
                          <a:effectLst/>
                        </a:rPr>
                        <a:t>Y/Y Growth</a:t>
                      </a:r>
                      <a:endParaRPr lang="en-US" sz="1600" b="0" i="1" u="none" strike="noStrike" dirty="0">
                        <a:effectLst/>
                        <a:latin typeface="Arial"/>
                      </a:endParaRPr>
                    </a:p>
                  </a:txBody>
                  <a:tcPr marL="228600" marR="0" marT="0" marB="0" anchor="b"/>
                </a:tc>
                <a:tc>
                  <a:txBody>
                    <a:bodyPr/>
                    <a:lstStyle/>
                    <a:p>
                      <a:pPr algn="r" fontAlgn="b"/>
                      <a:r>
                        <a:rPr lang="en-US" sz="1600" i="1" u="none" strike="noStrike" dirty="0">
                          <a:effectLst/>
                        </a:rPr>
                        <a:t>23%</a:t>
                      </a:r>
                      <a:endParaRPr lang="en-US" sz="1600" b="0" i="1" u="none" strike="noStrike" dirty="0">
                        <a:effectLst/>
                        <a:latin typeface="Arial"/>
                      </a:endParaRPr>
                    </a:p>
                  </a:txBody>
                  <a:tcPr marL="0" marR="0" marT="0" marB="0" anchor="b"/>
                </a:tc>
                <a:tc>
                  <a:txBody>
                    <a:bodyPr/>
                    <a:lstStyle/>
                    <a:p>
                      <a:pPr algn="r" fontAlgn="b"/>
                      <a:r>
                        <a:rPr lang="en-US" sz="1600" i="1" u="none" strike="noStrike">
                          <a:effectLst/>
                        </a:rPr>
                        <a:t>22%</a:t>
                      </a:r>
                      <a:endParaRPr lang="en-US" sz="1600" b="0" i="1" u="none" strike="noStrike">
                        <a:effectLst/>
                        <a:latin typeface="Arial"/>
                      </a:endParaRPr>
                    </a:p>
                  </a:txBody>
                  <a:tcPr marL="0" marR="0" marT="0" marB="0" anchor="b"/>
                </a:tc>
                <a:tc>
                  <a:txBody>
                    <a:bodyPr/>
                    <a:lstStyle/>
                    <a:p>
                      <a:pPr algn="r" fontAlgn="b"/>
                      <a:r>
                        <a:rPr lang="en-US" sz="1600" i="1" u="none" strike="noStrike" dirty="0">
                          <a:effectLst/>
                        </a:rPr>
                        <a:t>26%</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28%</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33%</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33%</a:t>
                      </a:r>
                      <a:endParaRPr lang="en-US" sz="1600" b="0" i="1" u="none" strike="noStrike" dirty="0">
                        <a:effectLst/>
                        <a:latin typeface="Arial"/>
                      </a:endParaRPr>
                    </a:p>
                  </a:txBody>
                  <a:tcPr marL="0" marR="0" marT="0" marB="0" anchor="b"/>
                </a:tc>
              </a:tr>
              <a:tr h="365760">
                <a:tc>
                  <a:txBody>
                    <a:bodyPr/>
                    <a:lstStyle/>
                    <a:p>
                      <a:pPr algn="l" fontAlgn="b"/>
                      <a:endParaRPr lang="en-US" sz="1600" b="0" i="1" u="none" strike="noStrike" dirty="0">
                        <a:effectLst/>
                        <a:latin typeface="Arial"/>
                      </a:endParaRPr>
                    </a:p>
                  </a:txBody>
                  <a:tcPr marL="22860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r>
              <a:tr h="640080">
                <a:tc>
                  <a:txBody>
                    <a:bodyPr/>
                    <a:lstStyle/>
                    <a:p>
                      <a:pPr algn="l" fontAlgn="b"/>
                      <a:r>
                        <a:rPr lang="en-US" sz="1600" b="1" u="none" strike="noStrike" dirty="0">
                          <a:effectLst/>
                        </a:rPr>
                        <a:t>Aggregate Paid </a:t>
                      </a:r>
                      <a:r>
                        <a:rPr lang="en-US" sz="1600" b="1" u="none" strike="noStrike" dirty="0" smtClean="0">
                          <a:effectLst/>
                        </a:rPr>
                        <a:t>Clicks (MM)</a:t>
                      </a:r>
                      <a:endParaRPr lang="en-US" sz="1600" b="1" i="0" u="none" strike="noStrike" dirty="0">
                        <a:effectLst/>
                        <a:latin typeface="Arial"/>
                      </a:endParaRPr>
                    </a:p>
                  </a:txBody>
                  <a:tcPr marL="114300" marR="0" marT="0" marB="0" anchor="b"/>
                </a:tc>
                <a:tc>
                  <a:txBody>
                    <a:bodyPr/>
                    <a:lstStyle/>
                    <a:p>
                      <a:pPr algn="r" fontAlgn="b"/>
                      <a:r>
                        <a:rPr lang="en-US" sz="1600" u="none" strike="noStrike" dirty="0" smtClean="0">
                          <a:effectLst/>
                        </a:rPr>
                        <a:t>12,651</a:t>
                      </a:r>
                      <a:endParaRPr lang="en-US" sz="1600" b="1" i="0" u="none" strike="noStrike" dirty="0">
                        <a:effectLst/>
                        <a:latin typeface="Arial"/>
                      </a:endParaRPr>
                    </a:p>
                  </a:txBody>
                  <a:tcPr marL="0" marR="0" marT="0" marB="0" anchor="b"/>
                </a:tc>
                <a:tc>
                  <a:txBody>
                    <a:bodyPr/>
                    <a:lstStyle/>
                    <a:p>
                      <a:pPr algn="r" fontAlgn="b"/>
                      <a:r>
                        <a:rPr lang="en-US" sz="1600" u="none" strike="noStrike" dirty="0" smtClean="0">
                          <a:effectLst/>
                        </a:rPr>
                        <a:t>13,157</a:t>
                      </a:r>
                      <a:endParaRPr lang="en-US" sz="1600" b="1" i="0" u="none" strike="noStrike" dirty="0">
                        <a:effectLst/>
                        <a:latin typeface="Arial"/>
                      </a:endParaRPr>
                    </a:p>
                  </a:txBody>
                  <a:tcPr marL="0" marR="0" marT="0" marB="0" anchor="b"/>
                </a:tc>
                <a:tc>
                  <a:txBody>
                    <a:bodyPr/>
                    <a:lstStyle/>
                    <a:p>
                      <a:pPr algn="r" fontAlgn="b"/>
                      <a:r>
                        <a:rPr lang="en-US" sz="1600" u="none" strike="noStrike" dirty="0" smtClean="0">
                          <a:effectLst/>
                        </a:rPr>
                        <a:t>14,669</a:t>
                      </a:r>
                      <a:endParaRPr lang="en-US" sz="1600" b="1" i="0" u="none" strike="noStrike" dirty="0">
                        <a:effectLst/>
                        <a:latin typeface="Arial"/>
                      </a:endParaRPr>
                    </a:p>
                  </a:txBody>
                  <a:tcPr marL="0" marR="0" marT="0" marB="0" anchor="b"/>
                </a:tc>
                <a:tc>
                  <a:txBody>
                    <a:bodyPr/>
                    <a:lstStyle/>
                    <a:p>
                      <a:pPr algn="r" fontAlgn="b"/>
                      <a:r>
                        <a:rPr lang="en-US" sz="1600" u="none" strike="noStrike" dirty="0" smtClean="0">
                          <a:effectLst/>
                        </a:rPr>
                        <a:t>15,245</a:t>
                      </a:r>
                      <a:endParaRPr lang="en-US" sz="1600" b="1" i="0" u="none" strike="noStrike" dirty="0">
                        <a:effectLst/>
                        <a:latin typeface="Arial"/>
                      </a:endParaRPr>
                    </a:p>
                  </a:txBody>
                  <a:tcPr marL="0" marR="0" marT="0" marB="0" anchor="b"/>
                </a:tc>
                <a:tc>
                  <a:txBody>
                    <a:bodyPr/>
                    <a:lstStyle/>
                    <a:p>
                      <a:pPr algn="r" fontAlgn="b"/>
                      <a:r>
                        <a:rPr lang="en-US" sz="1600" u="none" strike="noStrike" dirty="0" smtClean="0">
                          <a:effectLst/>
                        </a:rPr>
                        <a:t>15,004</a:t>
                      </a:r>
                      <a:endParaRPr lang="en-US" sz="1600" b="1" i="0" u="none" strike="noStrike" dirty="0">
                        <a:effectLst/>
                        <a:latin typeface="Arial"/>
                      </a:endParaRPr>
                    </a:p>
                  </a:txBody>
                  <a:tcPr marL="0" marR="0" marT="0" marB="0" anchor="b"/>
                </a:tc>
                <a:tc>
                  <a:txBody>
                    <a:bodyPr/>
                    <a:lstStyle/>
                    <a:p>
                      <a:pPr algn="r" fontAlgn="b"/>
                      <a:r>
                        <a:rPr lang="en-US" sz="1600" u="none" strike="noStrike" dirty="0" smtClean="0">
                          <a:effectLst/>
                        </a:rPr>
                        <a:t>16,876</a:t>
                      </a:r>
                      <a:endParaRPr lang="en-US" sz="1600" b="1" i="0" u="none" strike="noStrike" dirty="0">
                        <a:effectLst/>
                        <a:latin typeface="Arial"/>
                      </a:endParaRPr>
                    </a:p>
                  </a:txBody>
                  <a:tcPr marL="0" marR="0" marT="0" marB="0" anchor="b"/>
                </a:tc>
              </a:tr>
              <a:tr h="365760">
                <a:tc>
                  <a:txBody>
                    <a:bodyPr/>
                    <a:lstStyle/>
                    <a:p>
                      <a:pPr algn="l" fontAlgn="b"/>
                      <a:r>
                        <a:rPr lang="en-US" sz="1600" i="1" u="none" strike="noStrike" dirty="0">
                          <a:effectLst/>
                        </a:rPr>
                        <a:t>Y/Y Growth</a:t>
                      </a:r>
                      <a:endParaRPr lang="en-US" sz="1600" b="0" i="1" u="none" strike="noStrike" dirty="0">
                        <a:effectLst/>
                        <a:latin typeface="Arial"/>
                      </a:endParaRPr>
                    </a:p>
                  </a:txBody>
                  <a:tcPr marL="228600" marR="0" marT="0" marB="0" anchor="b"/>
                </a:tc>
                <a:tc>
                  <a:txBody>
                    <a:bodyPr/>
                    <a:lstStyle/>
                    <a:p>
                      <a:pPr algn="r" fontAlgn="b"/>
                      <a:r>
                        <a:rPr lang="en-US" sz="1600" i="1" u="none" strike="noStrike" dirty="0">
                          <a:effectLst/>
                        </a:rPr>
                        <a:t>15%</a:t>
                      </a:r>
                      <a:endParaRPr lang="en-US" sz="1600" b="0" i="1" u="none" strike="noStrike" dirty="0">
                        <a:effectLst/>
                        <a:latin typeface="Arial"/>
                      </a:endParaRPr>
                    </a:p>
                  </a:txBody>
                  <a:tcPr marL="0" marR="0" marT="0" marB="0" anchor="b"/>
                </a:tc>
                <a:tc>
                  <a:txBody>
                    <a:bodyPr/>
                    <a:lstStyle/>
                    <a:p>
                      <a:pPr algn="r" fontAlgn="b"/>
                      <a:r>
                        <a:rPr lang="en-US" sz="1600" i="1" u="none" strike="noStrike" dirty="0">
                          <a:effectLst/>
                        </a:rPr>
                        <a:t>16%</a:t>
                      </a:r>
                      <a:endParaRPr lang="en-US" sz="1600" b="0" i="1" u="none" strike="noStrike" dirty="0">
                        <a:effectLst/>
                        <a:latin typeface="Arial"/>
                      </a:endParaRPr>
                    </a:p>
                  </a:txBody>
                  <a:tcPr marL="0" marR="0" marT="0" marB="0" anchor="b"/>
                </a:tc>
                <a:tc>
                  <a:txBody>
                    <a:bodyPr/>
                    <a:lstStyle/>
                    <a:p>
                      <a:pPr algn="r" fontAlgn="b"/>
                      <a:r>
                        <a:rPr lang="en-US" sz="1600" i="1" u="none" strike="noStrike" dirty="0">
                          <a:effectLst/>
                        </a:rPr>
                        <a:t>18%</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17%</a:t>
                      </a:r>
                      <a:endParaRPr lang="en-US" sz="1600" b="0" i="1" u="none" strike="noStrike" dirty="0">
                        <a:effectLst/>
                        <a:latin typeface="Arial"/>
                      </a:endParaRPr>
                    </a:p>
                  </a:txBody>
                  <a:tcPr marL="0" marR="0" marT="0" marB="0" anchor="b"/>
                </a:tc>
                <a:tc>
                  <a:txBody>
                    <a:bodyPr/>
                    <a:lstStyle/>
                    <a:p>
                      <a:pPr algn="r" fontAlgn="b"/>
                      <a:r>
                        <a:rPr lang="en-US" sz="1600" i="1" u="none" strike="noStrike" dirty="0">
                          <a:effectLst/>
                        </a:rPr>
                        <a:t>18%</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28</a:t>
                      </a:r>
                      <a:r>
                        <a:rPr lang="en-US" sz="1600" i="1" u="none" strike="noStrike" dirty="0">
                          <a:effectLst/>
                        </a:rPr>
                        <a:t>%</a:t>
                      </a:r>
                      <a:endParaRPr lang="en-US" sz="1600" b="0" i="1" u="none" strike="noStrike" dirty="0">
                        <a:effectLst/>
                        <a:latin typeface="Arial"/>
                      </a:endParaRPr>
                    </a:p>
                  </a:txBody>
                  <a:tcPr marL="0" marR="0" marT="0" marB="0" anchor="b"/>
                </a:tc>
              </a:tr>
              <a:tr h="365760">
                <a:tc>
                  <a:txBody>
                    <a:bodyPr/>
                    <a:lstStyle/>
                    <a:p>
                      <a:pPr algn="l" fontAlgn="b"/>
                      <a:endParaRPr lang="en-US" sz="1600" b="0" i="1" u="none" strike="noStrike" dirty="0">
                        <a:effectLst/>
                        <a:latin typeface="Arial"/>
                      </a:endParaRPr>
                    </a:p>
                  </a:txBody>
                  <a:tcPr marL="22860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r>
              <a:tr h="640080">
                <a:tc>
                  <a:txBody>
                    <a:bodyPr/>
                    <a:lstStyle/>
                    <a:p>
                      <a:pPr algn="l" fontAlgn="b"/>
                      <a:r>
                        <a:rPr lang="en-US" sz="1600" b="1" u="none" strike="noStrike" dirty="0">
                          <a:effectLst/>
                        </a:rPr>
                        <a:t>Cost per Click (</a:t>
                      </a:r>
                      <a:r>
                        <a:rPr lang="en-US" sz="1600" b="1" u="none" strike="noStrike" dirty="0" smtClean="0">
                          <a:effectLst/>
                        </a:rPr>
                        <a:t>CPC - $)</a:t>
                      </a:r>
                      <a:endParaRPr lang="en-US" sz="1600" b="1" i="0" u="none" strike="noStrike" dirty="0">
                        <a:effectLst/>
                        <a:latin typeface="Arial"/>
                      </a:endParaRPr>
                    </a:p>
                  </a:txBody>
                  <a:tcPr marL="114300" marR="0" marT="0" marB="0" anchor="b"/>
                </a:tc>
                <a:tc>
                  <a:txBody>
                    <a:bodyPr/>
                    <a:lstStyle/>
                    <a:p>
                      <a:pPr algn="r" fontAlgn="b"/>
                      <a:r>
                        <a:rPr lang="en-US" sz="1600" u="none" strike="noStrike" dirty="0">
                          <a:effectLst/>
                        </a:rPr>
                        <a:t>$0.52 </a:t>
                      </a:r>
                      <a:endParaRPr lang="en-US" sz="1600" b="1" i="0" u="none" strike="noStrike" dirty="0">
                        <a:effectLst/>
                        <a:latin typeface="Arial"/>
                      </a:endParaRPr>
                    </a:p>
                  </a:txBody>
                  <a:tcPr marL="0" marR="0" marT="0" marB="0" anchor="b"/>
                </a:tc>
                <a:tc>
                  <a:txBody>
                    <a:bodyPr/>
                    <a:lstStyle/>
                    <a:p>
                      <a:pPr algn="r" fontAlgn="b"/>
                      <a:r>
                        <a:rPr lang="en-US" sz="1600" u="none" strike="noStrike" dirty="0">
                          <a:effectLst/>
                        </a:rPr>
                        <a:t>$0.53 </a:t>
                      </a:r>
                      <a:endParaRPr lang="en-US" sz="1600" b="1" i="0" u="none" strike="noStrike" dirty="0">
                        <a:effectLst/>
                        <a:latin typeface="Arial"/>
                      </a:endParaRPr>
                    </a:p>
                  </a:txBody>
                  <a:tcPr marL="0" marR="0" marT="0" marB="0" anchor="b"/>
                </a:tc>
                <a:tc>
                  <a:txBody>
                    <a:bodyPr/>
                    <a:lstStyle/>
                    <a:p>
                      <a:pPr algn="r" fontAlgn="b"/>
                      <a:r>
                        <a:rPr lang="en-US" sz="1600" u="none" strike="noStrike" dirty="0">
                          <a:effectLst/>
                        </a:rPr>
                        <a:t>$0.56 </a:t>
                      </a:r>
                      <a:endParaRPr lang="en-US" sz="1600" b="1" i="0" u="none" strike="noStrike" dirty="0">
                        <a:effectLst/>
                        <a:latin typeface="Arial"/>
                      </a:endParaRPr>
                    </a:p>
                  </a:txBody>
                  <a:tcPr marL="0" marR="0" marT="0" marB="0" anchor="b"/>
                </a:tc>
                <a:tc>
                  <a:txBody>
                    <a:bodyPr/>
                    <a:lstStyle/>
                    <a:p>
                      <a:pPr algn="r" fontAlgn="b"/>
                      <a:r>
                        <a:rPr lang="en-US" sz="1600" u="none" strike="noStrike" dirty="0">
                          <a:effectLst/>
                        </a:rPr>
                        <a:t>$</a:t>
                      </a:r>
                      <a:r>
                        <a:rPr lang="en-US" sz="1600" u="none" strike="noStrike" dirty="0" smtClean="0">
                          <a:effectLst/>
                        </a:rPr>
                        <a:t>0.54 </a:t>
                      </a:r>
                      <a:endParaRPr lang="en-US" sz="1600" b="1" i="0" u="none" strike="noStrike" dirty="0">
                        <a:effectLst/>
                        <a:latin typeface="Arial"/>
                      </a:endParaRPr>
                    </a:p>
                  </a:txBody>
                  <a:tcPr marL="0" marR="0" marT="0" marB="0" anchor="b"/>
                </a:tc>
                <a:tc>
                  <a:txBody>
                    <a:bodyPr/>
                    <a:lstStyle/>
                    <a:p>
                      <a:pPr algn="r" fontAlgn="b"/>
                      <a:r>
                        <a:rPr lang="en-US" sz="1600" u="none" strike="noStrike" dirty="0">
                          <a:effectLst/>
                        </a:rPr>
                        <a:t>$</a:t>
                      </a:r>
                      <a:r>
                        <a:rPr lang="en-US" sz="1600" u="none" strike="noStrike" dirty="0" smtClean="0">
                          <a:effectLst/>
                        </a:rPr>
                        <a:t>0.58 </a:t>
                      </a:r>
                      <a:endParaRPr lang="en-US" sz="1600" b="1" i="0" u="none" strike="noStrike" dirty="0">
                        <a:effectLst/>
                        <a:latin typeface="Arial"/>
                      </a:endParaRPr>
                    </a:p>
                  </a:txBody>
                  <a:tcPr marL="0" marR="0" marT="0" marB="0" anchor="b"/>
                </a:tc>
                <a:tc>
                  <a:txBody>
                    <a:bodyPr/>
                    <a:lstStyle/>
                    <a:p>
                      <a:pPr algn="r" fontAlgn="b"/>
                      <a:r>
                        <a:rPr lang="en-US" sz="1600" u="none" strike="noStrike" dirty="0">
                          <a:effectLst/>
                        </a:rPr>
                        <a:t>$</a:t>
                      </a:r>
                      <a:r>
                        <a:rPr lang="en-US" sz="1600" u="none" strike="noStrike" dirty="0" smtClean="0">
                          <a:effectLst/>
                        </a:rPr>
                        <a:t>0.55 </a:t>
                      </a:r>
                      <a:endParaRPr lang="en-US" sz="1600" b="1" i="0" u="none" strike="noStrike" dirty="0">
                        <a:effectLst/>
                        <a:latin typeface="Arial"/>
                      </a:endParaRPr>
                    </a:p>
                  </a:txBody>
                  <a:tcPr marL="0" marR="0" marT="0" marB="0" anchor="b"/>
                </a:tc>
              </a:tr>
              <a:tr h="365760">
                <a:tc>
                  <a:txBody>
                    <a:bodyPr/>
                    <a:lstStyle/>
                    <a:p>
                      <a:pPr algn="l" fontAlgn="b"/>
                      <a:r>
                        <a:rPr lang="en-US" sz="1600" i="1" u="none" strike="noStrike" dirty="0">
                          <a:effectLst/>
                        </a:rPr>
                        <a:t>Y/Y Growth</a:t>
                      </a:r>
                      <a:endParaRPr lang="en-US" sz="1600" b="0" i="1" u="none" strike="noStrike" dirty="0">
                        <a:effectLst/>
                        <a:latin typeface="Arial"/>
                      </a:endParaRPr>
                    </a:p>
                  </a:txBody>
                  <a:tcPr marL="228600" marR="0" marT="0" marB="0" anchor="b"/>
                </a:tc>
                <a:tc>
                  <a:txBody>
                    <a:bodyPr/>
                    <a:lstStyle/>
                    <a:p>
                      <a:pPr algn="r" fontAlgn="b"/>
                      <a:r>
                        <a:rPr lang="en-US" sz="1600" i="1" u="none" strike="noStrike" dirty="0">
                          <a:effectLst/>
                        </a:rPr>
                        <a:t>7%</a:t>
                      </a:r>
                      <a:endParaRPr lang="en-US" sz="1600" b="0" i="1" u="none" strike="noStrike" dirty="0">
                        <a:effectLst/>
                        <a:latin typeface="Arial"/>
                      </a:endParaRPr>
                    </a:p>
                  </a:txBody>
                  <a:tcPr marL="0" marR="0" marT="0" marB="0" anchor="b"/>
                </a:tc>
                <a:tc>
                  <a:txBody>
                    <a:bodyPr/>
                    <a:lstStyle/>
                    <a:p>
                      <a:pPr algn="r" fontAlgn="b"/>
                      <a:r>
                        <a:rPr lang="en-US" sz="1600" i="1" u="none" strike="noStrike" dirty="0">
                          <a:effectLst/>
                        </a:rPr>
                        <a:t>6%</a:t>
                      </a:r>
                      <a:endParaRPr lang="en-US" sz="1600" b="0" i="1" u="none" strike="noStrike" dirty="0">
                        <a:effectLst/>
                        <a:latin typeface="Arial"/>
                      </a:endParaRPr>
                    </a:p>
                  </a:txBody>
                  <a:tcPr marL="0" marR="0" marT="0" marB="0" anchor="b"/>
                </a:tc>
                <a:tc>
                  <a:txBody>
                    <a:bodyPr/>
                    <a:lstStyle/>
                    <a:p>
                      <a:pPr algn="r" fontAlgn="b"/>
                      <a:r>
                        <a:rPr lang="en-US" sz="1600" i="1" u="none" strike="noStrike" dirty="0">
                          <a:effectLst/>
                        </a:rPr>
                        <a:t>7%</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10%</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12%</a:t>
                      </a:r>
                      <a:endParaRPr lang="en-US" sz="1600" b="0" i="1" u="none" strike="noStrike" dirty="0">
                        <a:effectLst/>
                        <a:latin typeface="Arial"/>
                      </a:endParaRPr>
                    </a:p>
                  </a:txBody>
                  <a:tcPr marL="0" marR="0" marT="0" marB="0" anchor="b"/>
                </a:tc>
                <a:tc>
                  <a:txBody>
                    <a:bodyPr/>
                    <a:lstStyle/>
                    <a:p>
                      <a:pPr algn="r" fontAlgn="b"/>
                      <a:r>
                        <a:rPr lang="en-US" sz="1600" i="1" u="none" strike="noStrike" dirty="0" smtClean="0">
                          <a:effectLst/>
                        </a:rPr>
                        <a:t>4%</a:t>
                      </a:r>
                      <a:endParaRPr lang="en-US" sz="1600" b="0" i="1" u="none" strike="noStrike" dirty="0">
                        <a:effectLst/>
                        <a:latin typeface="Arial"/>
                      </a:endParaRPr>
                    </a:p>
                  </a:txBody>
                  <a:tcPr marL="0" marR="0" marT="0" marB="0" anchor="b"/>
                </a:tc>
              </a:tr>
              <a:tr h="365760">
                <a:tc>
                  <a:txBody>
                    <a:bodyPr/>
                    <a:lstStyle/>
                    <a:p>
                      <a:pPr algn="l" fontAlgn="b"/>
                      <a:endParaRPr lang="en-US" sz="1600" b="0" i="1" u="none" strike="noStrike" dirty="0">
                        <a:effectLst/>
                        <a:latin typeface="Arial"/>
                      </a:endParaRPr>
                    </a:p>
                  </a:txBody>
                  <a:tcPr marL="22860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c>
                  <a:txBody>
                    <a:bodyPr/>
                    <a:lstStyle/>
                    <a:p>
                      <a:pPr algn="r" fontAlgn="b"/>
                      <a:endParaRPr lang="en-US" sz="1600" b="0" i="1" u="none" strike="noStrike" dirty="0">
                        <a:effectLst/>
                        <a:latin typeface="Arial"/>
                      </a:endParaRPr>
                    </a:p>
                  </a:txBody>
                  <a:tcPr marL="0" marR="0" marT="0" marB="0" anchor="b"/>
                </a:tc>
              </a:tr>
            </a:tbl>
          </a:graphicData>
        </a:graphic>
      </p:graphicFrame>
      <p:sp>
        <p:nvSpPr>
          <p:cNvPr id="4" name="Rectangle 3"/>
          <p:cNvSpPr/>
          <p:nvPr/>
        </p:nvSpPr>
        <p:spPr>
          <a:xfrm>
            <a:off x="467833" y="3795825"/>
            <a:ext cx="8367823" cy="382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3429" y="5151542"/>
            <a:ext cx="8367823" cy="3827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74430" y="6158134"/>
            <a:ext cx="7772401"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Google, Morgan Stanley Research.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3255084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5" y="0"/>
            <a:ext cx="8162925" cy="914400"/>
          </a:xfrm>
        </p:spPr>
        <p:txBody>
          <a:bodyPr/>
          <a:lstStyle/>
          <a:p>
            <a:r>
              <a:rPr lang="en-US" dirty="0" smtClean="0"/>
              <a:t>Time Spent on Social Networking Sites Surpassed Portals, June 2011, USA</a:t>
            </a:r>
            <a:endParaRPr lang="en-US" dirty="0"/>
          </a:p>
        </p:txBody>
      </p:sp>
      <p:sp>
        <p:nvSpPr>
          <p:cNvPr id="3"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kern="1200" dirty="0" smtClean="0">
                <a:solidFill>
                  <a:schemeClr val="accent6">
                    <a:lumMod val="50000"/>
                  </a:schemeClr>
                </a:solidFill>
                <a:latin typeface="Arial" charset="0"/>
                <a:ea typeface="+mn-ea"/>
                <a:cs typeface="Arial" charset="0"/>
              </a:rPr>
              <a:t>USA Monthly Time Spent, Portals vs. Social Networking Sites, 6/08 – 7/11</a:t>
            </a:r>
            <a:endParaRPr lang="en-US" sz="1600" b="1" kern="1200" baseline="30000" dirty="0">
              <a:solidFill>
                <a:schemeClr val="accent6">
                  <a:lumMod val="50000"/>
                </a:schemeClr>
              </a:solidFill>
              <a:latin typeface="Arial" charset="0"/>
              <a:ea typeface="+mn-ea"/>
              <a:cs typeface="Arial" charset="0"/>
            </a:endParaRPr>
          </a:p>
        </p:txBody>
      </p:sp>
      <p:sp>
        <p:nvSpPr>
          <p:cNvPr id="8" name="Text Box 6"/>
          <p:cNvSpPr txBox="1">
            <a:spLocks noChangeArrowheads="1"/>
          </p:cNvSpPr>
          <p:nvPr/>
        </p:nvSpPr>
        <p:spPr bwMode="auto">
          <a:xfrm>
            <a:off x="74431" y="6142576"/>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a:t>
            </a:r>
            <a:r>
              <a:rPr lang="en-US" sz="900" dirty="0" err="1" smtClean="0">
                <a:solidFill>
                  <a:srgbClr val="808080"/>
                </a:solidFill>
                <a:latin typeface="Arial"/>
              </a:rPr>
              <a:t>comScore</a:t>
            </a:r>
            <a:r>
              <a:rPr lang="en-US" sz="900" dirty="0" smtClean="0">
                <a:solidFill>
                  <a:srgbClr val="808080"/>
                </a:solidFill>
                <a:latin typeface="Arial"/>
              </a:rPr>
              <a:t> Media </a:t>
            </a:r>
            <a:r>
              <a:rPr lang="en-US" sz="900" dirty="0" err="1" smtClean="0">
                <a:solidFill>
                  <a:srgbClr val="808080"/>
                </a:solidFill>
                <a:latin typeface="Arial"/>
              </a:rPr>
              <a:t>Metrix</a:t>
            </a:r>
            <a:r>
              <a:rPr lang="en-US" sz="900" dirty="0" smtClean="0">
                <a:solidFill>
                  <a:srgbClr val="808080"/>
                </a:solidFill>
                <a:latin typeface="Arial"/>
              </a:rPr>
              <a:t> USA panel-only data.</a:t>
            </a: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77824635"/>
              </p:ext>
            </p:extLst>
          </p:nvPr>
        </p:nvGraphicFramePr>
        <p:xfrm>
          <a:off x="258763" y="1449388"/>
          <a:ext cx="8543925" cy="4819650"/>
        </p:xfrm>
        <a:graphic>
          <a:graphicData uri="http://schemas.openxmlformats.org/presentationml/2006/ole">
            <p:oleObj spid="_x0000_s414945" name="Chart" r:id="rId3" imgW="11404600" imgH="6438900" progId="MSGraph.Chart.8">
              <p:embed followColorScheme="full"/>
            </p:oleObj>
          </a:graphicData>
        </a:graphic>
      </p:graphicFrame>
      <p:sp>
        <p:nvSpPr>
          <p:cNvPr id="9" name="Oval 8"/>
          <p:cNvSpPr/>
          <p:nvPr/>
        </p:nvSpPr>
        <p:spPr>
          <a:xfrm>
            <a:off x="8006316" y="3232294"/>
            <a:ext cx="404042" cy="404042"/>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98782" y="2477443"/>
            <a:ext cx="2945218" cy="584775"/>
          </a:xfrm>
          <a:prstGeom prst="rect">
            <a:avLst/>
          </a:prstGeom>
          <a:solidFill>
            <a:schemeClr val="bg1"/>
          </a:solidFill>
          <a:ln>
            <a:solidFill>
              <a:schemeClr val="bg1"/>
            </a:solidFill>
          </a:ln>
        </p:spPr>
        <p:txBody>
          <a:bodyPr wrap="square" rtlCol="0">
            <a:spAutoFit/>
          </a:bodyPr>
          <a:lstStyle/>
          <a:p>
            <a:pPr algn="ctr"/>
            <a:r>
              <a:rPr lang="en-US" sz="1600" b="1" dirty="0" smtClean="0">
                <a:latin typeface="+mn-lt"/>
              </a:rPr>
              <a:t>June 2011 Time Spent</a:t>
            </a:r>
          </a:p>
          <a:p>
            <a:pPr algn="ctr"/>
            <a:r>
              <a:rPr lang="en-US" sz="1600" b="1" dirty="0" smtClean="0">
                <a:latin typeface="+mn-lt"/>
              </a:rPr>
              <a:t>Social Networking &gt; Portals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81281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226139"/>
            <a:ext cx="7772400" cy="1362075"/>
          </a:xfrm>
        </p:spPr>
        <p:txBody>
          <a:bodyPr/>
          <a:lstStyle/>
          <a:p>
            <a:r>
              <a:rPr lang="en-US" dirty="0" err="1" smtClean="0">
                <a:solidFill>
                  <a:schemeClr val="accent6">
                    <a:lumMod val="50000"/>
                  </a:schemeClr>
                </a:solidFill>
              </a:rPr>
              <a:t>Globality</a:t>
            </a:r>
            <a:r>
              <a:rPr lang="en-US" dirty="0" smtClean="0">
                <a:solidFill>
                  <a:schemeClr val="accent6">
                    <a:lumMod val="50000"/>
                  </a:schemeClr>
                </a:solidFill>
              </a:rPr>
              <a:t> –</a:t>
            </a:r>
            <a:br>
              <a:rPr lang="en-US" dirty="0" smtClean="0">
                <a:solidFill>
                  <a:schemeClr val="accent6">
                    <a:lumMod val="50000"/>
                  </a:schemeClr>
                </a:solidFill>
              </a:rPr>
            </a:br>
            <a:r>
              <a:rPr lang="en-US" i="1" dirty="0" smtClean="0">
                <a:solidFill>
                  <a:schemeClr val="accent6">
                    <a:lumMod val="50000"/>
                  </a:schemeClr>
                </a:solidFill>
              </a:rPr>
              <a:t>We aren’t in Kansas anymore…</a:t>
            </a:r>
            <a:endParaRPr lang="en-US" i="1"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679634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6905" name="Line 8"/>
          <p:cNvSpPr>
            <a:spLocks noChangeShapeType="1"/>
          </p:cNvSpPr>
          <p:nvPr/>
        </p:nvSpPr>
        <p:spPr bwMode="auto">
          <a:xfrm flipH="1">
            <a:off x="4573904" y="1912776"/>
            <a:ext cx="0" cy="3293706"/>
          </a:xfrm>
          <a:prstGeom prst="line">
            <a:avLst/>
          </a:prstGeom>
          <a:noFill/>
          <a:ln w="25400">
            <a:solidFill>
              <a:schemeClr val="tx1"/>
            </a:solidFill>
            <a:prstDash val="dash"/>
            <a:round/>
            <a:headEnd/>
            <a:tailEnd/>
          </a:ln>
        </p:spPr>
        <p:txBody>
          <a:bodyPr/>
          <a:lstStyle/>
          <a:p>
            <a:endParaRPr lang="en-US"/>
          </a:p>
        </p:txBody>
      </p:sp>
      <p:graphicFrame>
        <p:nvGraphicFramePr>
          <p:cNvPr id="1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1543727"/>
              </p:ext>
            </p:extLst>
          </p:nvPr>
        </p:nvGraphicFramePr>
        <p:xfrm>
          <a:off x="242596" y="1869560"/>
          <a:ext cx="4169067" cy="42885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77425111"/>
              </p:ext>
            </p:extLst>
          </p:nvPr>
        </p:nvGraphicFramePr>
        <p:xfrm>
          <a:off x="4632325" y="1801316"/>
          <a:ext cx="4375150" cy="4379909"/>
        </p:xfrm>
        <a:graphic>
          <a:graphicData uri="http://schemas.openxmlformats.org/drawingml/2006/chart">
            <c:chart xmlns:c="http://schemas.openxmlformats.org/drawingml/2006/chart" xmlns:r="http://schemas.openxmlformats.org/officeDocument/2006/relationships" r:id="rId4"/>
          </a:graphicData>
        </a:graphic>
      </p:graphicFrame>
      <p:sp>
        <p:nvSpPr>
          <p:cNvPr id="5456904" name="AutoShape 7"/>
          <p:cNvSpPr>
            <a:spLocks noChangeArrowheads="1"/>
          </p:cNvSpPr>
          <p:nvPr/>
        </p:nvSpPr>
        <p:spPr bwMode="auto">
          <a:xfrm>
            <a:off x="192446" y="4832580"/>
            <a:ext cx="8727620" cy="299933"/>
          </a:xfrm>
          <a:prstGeom prst="roundRect">
            <a:avLst>
              <a:gd name="adj" fmla="val 16667"/>
            </a:avLst>
          </a:prstGeom>
          <a:noFill/>
          <a:ln w="28575">
            <a:solidFill>
              <a:srgbClr val="FF0000"/>
            </a:solidFill>
            <a:round/>
            <a:headEnd/>
            <a:tailEnd/>
          </a:ln>
        </p:spPr>
        <p:txBody>
          <a:bodyPr wrap="none" anchor="ctr"/>
          <a:lstStyle/>
          <a:p>
            <a:endParaRPr lang="en-US"/>
          </a:p>
        </p:txBody>
      </p:sp>
      <p:sp>
        <p:nvSpPr>
          <p:cNvPr id="5456906" name="Text Box 9"/>
          <p:cNvSpPr txBox="1">
            <a:spLocks noChangeArrowheads="1"/>
          </p:cNvSpPr>
          <p:nvPr/>
        </p:nvSpPr>
        <p:spPr bwMode="auto">
          <a:xfrm>
            <a:off x="192446" y="1163548"/>
            <a:ext cx="8595292" cy="590931"/>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a:latin typeface="+mj-lt"/>
              </a:rPr>
              <a:t>Share of Total USA Online Display Ad </a:t>
            </a:r>
            <a:r>
              <a:rPr lang="en-US" sz="1800" b="1" dirty="0" smtClean="0">
                <a:latin typeface="+mj-lt"/>
              </a:rPr>
              <a:t>Units (as of 8/11) </a:t>
            </a:r>
            <a:r>
              <a:rPr lang="en-US" sz="1800" b="1" dirty="0">
                <a:latin typeface="+mj-lt"/>
              </a:rPr>
              <a:t>+ </a:t>
            </a:r>
            <a:r>
              <a:rPr lang="en-US" sz="1800" b="1" dirty="0" smtClean="0">
                <a:latin typeface="+mj-lt"/>
              </a:rPr>
              <a:t>CPM (as of Q3:11), </a:t>
            </a:r>
            <a:br>
              <a:rPr lang="en-US" sz="1800" b="1" dirty="0" smtClean="0">
                <a:latin typeface="+mj-lt"/>
              </a:rPr>
            </a:br>
            <a:r>
              <a:rPr lang="en-US" sz="1800" b="1" dirty="0" smtClean="0">
                <a:latin typeface="+mj-lt"/>
              </a:rPr>
              <a:t>by </a:t>
            </a:r>
            <a:r>
              <a:rPr lang="en-US" sz="1800" b="1" dirty="0">
                <a:latin typeface="+mj-lt"/>
              </a:rPr>
              <a:t>Top Publisher </a:t>
            </a:r>
            <a:r>
              <a:rPr lang="en-US" sz="1800" b="1" dirty="0" smtClean="0">
                <a:latin typeface="+mj-lt"/>
              </a:rPr>
              <a:t>Categories</a:t>
            </a:r>
            <a:endParaRPr lang="en-US" sz="1800" b="1" dirty="0">
              <a:latin typeface="+mj-lt"/>
            </a:endParaRPr>
          </a:p>
        </p:txBody>
      </p:sp>
      <p:sp>
        <p:nvSpPr>
          <p:cNvPr id="11" name="Title 10"/>
          <p:cNvSpPr>
            <a:spLocks noGrp="1"/>
          </p:cNvSpPr>
          <p:nvPr>
            <p:ph type="title"/>
          </p:nvPr>
        </p:nvSpPr>
        <p:spPr/>
        <p:txBody>
          <a:bodyPr/>
          <a:lstStyle/>
          <a:p>
            <a:r>
              <a:rPr lang="en-US" dirty="0" smtClean="0"/>
              <a:t>Social Networking CPMs =</a:t>
            </a:r>
            <a:br>
              <a:rPr lang="en-US" dirty="0" smtClean="0"/>
            </a:br>
            <a:r>
              <a:rPr lang="en-US" dirty="0" smtClean="0"/>
              <a:t>Have Begun to Punch Closer to Their Weight</a:t>
            </a:r>
            <a:endParaRPr lang="en-US" sz="1050" dirty="0"/>
          </a:p>
        </p:txBody>
      </p:sp>
      <p:sp>
        <p:nvSpPr>
          <p:cNvPr id="15"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a:t>
            </a:r>
            <a:r>
              <a:rPr lang="en-US" sz="900" dirty="0" err="1" smtClean="0">
                <a:solidFill>
                  <a:srgbClr val="808080"/>
                </a:solidFill>
                <a:latin typeface="Arial"/>
              </a:rPr>
              <a:t>comScore</a:t>
            </a:r>
            <a:r>
              <a:rPr lang="en-US" sz="900" dirty="0" smtClean="0">
                <a:solidFill>
                  <a:srgbClr val="808080"/>
                </a:solidFill>
                <a:latin typeface="Arial"/>
              </a:rPr>
              <a:t>, Display ad unit share as of 8/11, CPM data per </a:t>
            </a:r>
            <a:r>
              <a:rPr lang="en-US" sz="900" dirty="0" err="1" smtClean="0">
                <a:solidFill>
                  <a:srgbClr val="808080"/>
                </a:solidFill>
                <a:latin typeface="Arial"/>
              </a:rPr>
              <a:t>Vivaki</a:t>
            </a:r>
            <a:r>
              <a:rPr lang="en-US" sz="900" dirty="0" smtClean="0">
                <a:solidFill>
                  <a:srgbClr val="808080"/>
                </a:solidFill>
                <a:latin typeface="Arial"/>
              </a:rPr>
              <a:t>, as of Q3:11.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376059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51708"/>
            <a:ext cx="7772400" cy="1362075"/>
          </a:xfrm>
        </p:spPr>
        <p:txBody>
          <a:bodyPr/>
          <a:lstStyle/>
          <a:p>
            <a:r>
              <a:rPr lang="en-US" dirty="0" smtClean="0">
                <a:solidFill>
                  <a:schemeClr val="accent6">
                    <a:lumMod val="50000"/>
                  </a:schemeClr>
                </a:solidFill>
              </a:rPr>
              <a:t>CONTENT CREATION –</a:t>
            </a:r>
            <a:br>
              <a:rPr lang="en-US" dirty="0" smtClean="0">
                <a:solidFill>
                  <a:schemeClr val="accent6">
                    <a:lumMod val="50000"/>
                  </a:schemeClr>
                </a:solidFill>
              </a:rPr>
            </a:br>
            <a:r>
              <a:rPr lang="en-US" dirty="0" smtClean="0">
                <a:solidFill>
                  <a:schemeClr val="accent6">
                    <a:lumMod val="50000"/>
                  </a:schemeClr>
                </a:solidFill>
              </a:rPr>
              <a:t>CHANGED FOREVER…</a:t>
            </a:r>
            <a:endParaRPr lang="en-US"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902945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26988"/>
            <a:ext cx="8162925" cy="914400"/>
          </a:xfrm>
        </p:spPr>
        <p:txBody>
          <a:bodyPr/>
          <a:lstStyle/>
          <a:p>
            <a:r>
              <a:rPr lang="en-US" sz="2600" dirty="0"/>
              <a:t>Content </a:t>
            </a:r>
            <a:r>
              <a:rPr lang="en-US" sz="2600" dirty="0" smtClean="0"/>
              <a:t>Commoditization –</a:t>
            </a:r>
            <a:br>
              <a:rPr lang="en-US" sz="2600" dirty="0" smtClean="0"/>
            </a:br>
            <a:r>
              <a:rPr lang="en-US" sz="2600" dirty="0" smtClean="0"/>
              <a:t>Value </a:t>
            </a:r>
            <a:r>
              <a:rPr lang="en-US" sz="2600" dirty="0"/>
              <a:t>Shift from Creators to </a:t>
            </a:r>
            <a:r>
              <a:rPr lang="en-US" sz="2600" dirty="0" smtClean="0"/>
              <a:t>Aggregators</a:t>
            </a:r>
            <a:endParaRPr lang="en-US" sz="2600" dirty="0">
              <a:solidFill>
                <a:srgbClr val="FF0000"/>
              </a:solidFill>
            </a:endParaRPr>
          </a:p>
        </p:txBody>
      </p:sp>
      <p:sp>
        <p:nvSpPr>
          <p:cNvPr id="7" name="TextBox 6"/>
          <p:cNvSpPr txBox="1"/>
          <p:nvPr/>
        </p:nvSpPr>
        <p:spPr>
          <a:xfrm>
            <a:off x="127591" y="1093259"/>
            <a:ext cx="3774552" cy="4674357"/>
          </a:xfrm>
          <a:prstGeom prst="rect">
            <a:avLst/>
          </a:prstGeom>
          <a:noFill/>
        </p:spPr>
        <p:txBody>
          <a:bodyPr wrap="square" rtlCol="0">
            <a:spAutoFit/>
          </a:bodyPr>
          <a:lstStyle/>
          <a:p>
            <a:pPr marL="285750" indent="-285750">
              <a:lnSpc>
                <a:spcPct val="110000"/>
              </a:lnSpc>
              <a:buFont typeface="Arial" pitchFamily="34" charset="0"/>
              <a:buChar char="•"/>
            </a:pPr>
            <a:r>
              <a:rPr lang="en-US" sz="1700" dirty="0" smtClean="0">
                <a:solidFill>
                  <a:schemeClr val="accent6">
                    <a:lumMod val="50000"/>
                  </a:schemeClr>
                </a:solidFill>
                <a:latin typeface="+mn-lt"/>
              </a:rPr>
              <a:t>Newspapers, once the bastions of content creation / </a:t>
            </a:r>
            <a:r>
              <a:rPr lang="en-US" sz="1700" dirty="0" err="1" smtClean="0">
                <a:solidFill>
                  <a:schemeClr val="accent6">
                    <a:lumMod val="50000"/>
                  </a:schemeClr>
                </a:solidFill>
                <a:latin typeface="+mn-lt"/>
              </a:rPr>
              <a:t>curation</a:t>
            </a:r>
            <a:r>
              <a:rPr lang="en-US" sz="1700" dirty="0" smtClean="0">
                <a:solidFill>
                  <a:schemeClr val="accent6">
                    <a:lumMod val="50000"/>
                  </a:schemeClr>
                </a:solidFill>
                <a:latin typeface="+mn-lt"/>
              </a:rPr>
              <a:t>, are experiencing 5</a:t>
            </a:r>
            <a:r>
              <a:rPr lang="en-US" sz="1700" baseline="30000" dirty="0" smtClean="0">
                <a:solidFill>
                  <a:schemeClr val="accent6">
                    <a:lumMod val="50000"/>
                  </a:schemeClr>
                </a:solidFill>
                <a:latin typeface="+mn-lt"/>
              </a:rPr>
              <a:t>th</a:t>
            </a:r>
            <a:r>
              <a:rPr lang="en-US" sz="1700" dirty="0" smtClean="0">
                <a:solidFill>
                  <a:schemeClr val="accent6">
                    <a:lumMod val="50000"/>
                  </a:schemeClr>
                </a:solidFill>
                <a:latin typeface="+mn-lt"/>
              </a:rPr>
              <a:t> straight year of declining revenue.</a:t>
            </a:r>
          </a:p>
          <a:p>
            <a:pPr marL="285750" indent="-285750">
              <a:lnSpc>
                <a:spcPct val="110000"/>
              </a:lnSpc>
              <a:buFont typeface="Arial" pitchFamily="34" charset="0"/>
              <a:buChar char="•"/>
            </a:pPr>
            <a:endParaRPr lang="en-US" sz="1700" dirty="0" smtClean="0">
              <a:solidFill>
                <a:schemeClr val="accent6">
                  <a:lumMod val="50000"/>
                </a:schemeClr>
              </a:solidFill>
              <a:latin typeface="+mn-lt"/>
            </a:endParaRPr>
          </a:p>
          <a:p>
            <a:pPr marL="285750" indent="-285750">
              <a:lnSpc>
                <a:spcPct val="110000"/>
              </a:lnSpc>
              <a:buFont typeface="Arial" pitchFamily="34" charset="0"/>
              <a:buChar char="•"/>
            </a:pPr>
            <a:r>
              <a:rPr lang="en-US" sz="1700" dirty="0" smtClean="0">
                <a:solidFill>
                  <a:schemeClr val="accent6">
                    <a:lumMod val="50000"/>
                  </a:schemeClr>
                </a:solidFill>
                <a:latin typeface="+mn-lt"/>
              </a:rPr>
              <a:t>With undifferentiated products, price is competed down to marginal cost. And the marginal cost for digital content is $0.</a:t>
            </a:r>
          </a:p>
          <a:p>
            <a:pPr marL="285750" indent="-285750">
              <a:lnSpc>
                <a:spcPct val="110000"/>
              </a:lnSpc>
              <a:buFont typeface="Arial" pitchFamily="34" charset="0"/>
              <a:buChar char="•"/>
            </a:pPr>
            <a:endParaRPr lang="en-US" sz="1700" dirty="0" smtClean="0">
              <a:solidFill>
                <a:schemeClr val="accent6">
                  <a:lumMod val="50000"/>
                </a:schemeClr>
              </a:solidFill>
              <a:latin typeface="+mn-lt"/>
            </a:endParaRPr>
          </a:p>
          <a:p>
            <a:pPr marL="285750" indent="-285750">
              <a:lnSpc>
                <a:spcPct val="110000"/>
              </a:lnSpc>
              <a:buFont typeface="Arial" pitchFamily="34" charset="0"/>
              <a:buChar char="•"/>
            </a:pPr>
            <a:r>
              <a:rPr lang="en-US" sz="1700" dirty="0">
                <a:solidFill>
                  <a:schemeClr val="accent6">
                    <a:lumMod val="50000"/>
                  </a:schemeClr>
                </a:solidFill>
                <a:latin typeface="+mn-lt"/>
              </a:rPr>
              <a:t>How </a:t>
            </a:r>
            <a:r>
              <a:rPr lang="en-US" sz="1700" dirty="0" smtClean="0">
                <a:solidFill>
                  <a:schemeClr val="accent6">
                    <a:lumMod val="50000"/>
                  </a:schemeClr>
                </a:solidFill>
                <a:latin typeface="+mn-lt"/>
              </a:rPr>
              <a:t>does one create </a:t>
            </a:r>
            <a:r>
              <a:rPr lang="en-US" sz="1700" dirty="0">
                <a:solidFill>
                  <a:schemeClr val="accent6">
                    <a:lumMod val="50000"/>
                  </a:schemeClr>
                </a:solidFill>
                <a:latin typeface="+mn-lt"/>
              </a:rPr>
              <a:t>differentiated content in an economically viable manner, when </a:t>
            </a:r>
            <a:r>
              <a:rPr lang="en-US" sz="1700" dirty="0" smtClean="0">
                <a:solidFill>
                  <a:schemeClr val="accent6">
                    <a:lumMod val="50000"/>
                  </a:schemeClr>
                </a:solidFill>
                <a:latin typeface="+mn-lt"/>
              </a:rPr>
              <a:t>few want </a:t>
            </a:r>
            <a:r>
              <a:rPr lang="en-US" sz="1700" dirty="0">
                <a:solidFill>
                  <a:schemeClr val="accent6">
                    <a:lumMod val="50000"/>
                  </a:schemeClr>
                </a:solidFill>
                <a:latin typeface="+mn-lt"/>
              </a:rPr>
              <a:t>to pay for it</a:t>
            </a:r>
            <a:r>
              <a:rPr lang="en-US" sz="1700" dirty="0" smtClean="0">
                <a:solidFill>
                  <a:schemeClr val="accent6">
                    <a:lumMod val="50000"/>
                  </a:schemeClr>
                </a:solidFill>
                <a:latin typeface="+mn-lt"/>
              </a:rPr>
              <a:t>? – For insights, </a:t>
            </a:r>
            <a:r>
              <a:rPr lang="en-US" sz="1700" dirty="0">
                <a:solidFill>
                  <a:schemeClr val="accent6">
                    <a:lumMod val="50000"/>
                  </a:schemeClr>
                </a:solidFill>
                <a:latin typeface="+mn-lt"/>
              </a:rPr>
              <a:t>c</a:t>
            </a:r>
            <a:r>
              <a:rPr lang="en-US" sz="1700" dirty="0" smtClean="0">
                <a:solidFill>
                  <a:schemeClr val="accent6">
                    <a:lumMod val="50000"/>
                  </a:schemeClr>
                </a:solidFill>
                <a:latin typeface="+mn-lt"/>
              </a:rPr>
              <a:t>heck out Joanne Bradford’s Web 2.0 presentation.</a:t>
            </a:r>
          </a:p>
        </p:txBody>
      </p:sp>
      <p:sp>
        <p:nvSpPr>
          <p:cNvPr id="8" name="Text Box 6"/>
          <p:cNvSpPr txBox="1">
            <a:spLocks noChangeArrowheads="1"/>
          </p:cNvSpPr>
          <p:nvPr/>
        </p:nvSpPr>
        <p:spPr bwMode="auto">
          <a:xfrm>
            <a:off x="85064" y="6142576"/>
            <a:ext cx="5901070"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Demand Media.</a:t>
            </a:r>
          </a:p>
          <a:p>
            <a:pPr lvl="0"/>
            <a:r>
              <a:rPr lang="en-US" sz="900" dirty="0">
                <a:solidFill>
                  <a:srgbClr val="808080"/>
                </a:solidFill>
                <a:latin typeface="Arial"/>
              </a:rPr>
              <a:t>Note that </a:t>
            </a:r>
            <a:r>
              <a:rPr lang="en-US" sz="900" dirty="0" smtClean="0">
                <a:solidFill>
                  <a:srgbClr val="808080"/>
                </a:solidFill>
                <a:latin typeface="Arial"/>
              </a:rPr>
              <a:t>Search </a:t>
            </a:r>
            <a:r>
              <a:rPr lang="en-US" sz="900" dirty="0">
                <a:solidFill>
                  <a:srgbClr val="808080"/>
                </a:solidFill>
                <a:latin typeface="Arial"/>
              </a:rPr>
              <a:t>= ~50% of USA Online Ad Revenue ($15B based on </a:t>
            </a:r>
            <a:r>
              <a:rPr lang="en-US" sz="900" dirty="0" smtClean="0">
                <a:solidFill>
                  <a:srgbClr val="808080"/>
                </a:solidFill>
                <a:latin typeface="Arial"/>
              </a:rPr>
              <a:t>Q2 </a:t>
            </a:r>
            <a:r>
              <a:rPr lang="en-US" sz="900" dirty="0">
                <a:solidFill>
                  <a:srgbClr val="808080"/>
                </a:solidFill>
                <a:latin typeface="Arial"/>
              </a:rPr>
              <a:t>run rate) in 2011 vs. &lt;5% in </a:t>
            </a:r>
            <a:r>
              <a:rPr lang="en-US" sz="900" dirty="0" smtClean="0">
                <a:solidFill>
                  <a:srgbClr val="808080"/>
                </a:solidFill>
                <a:latin typeface="Arial"/>
              </a:rPr>
              <a:t>2001; Display </a:t>
            </a:r>
            <a:r>
              <a:rPr lang="en-US" sz="900" dirty="0">
                <a:solidFill>
                  <a:srgbClr val="808080"/>
                </a:solidFill>
                <a:latin typeface="Arial"/>
              </a:rPr>
              <a:t>= 23% of Online Ad Revenue ($7B) in 2011 vs. 62% in 2001	</a:t>
            </a:r>
            <a:r>
              <a:rPr lang="en-US" sz="900" dirty="0" smtClean="0">
                <a:solidFill>
                  <a:srgbClr val="808080"/>
                </a:solidFill>
                <a:latin typeface="Arial"/>
              </a:rPr>
              <a:t> </a:t>
            </a:r>
          </a:p>
        </p:txBody>
      </p:sp>
      <p:graphicFrame>
        <p:nvGraphicFramePr>
          <p:cNvPr id="3" name="Chart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6850487"/>
              </p:ext>
            </p:extLst>
          </p:nvPr>
        </p:nvGraphicFramePr>
        <p:xfrm>
          <a:off x="3806236" y="1454781"/>
          <a:ext cx="5231220" cy="4854944"/>
        </p:xfrm>
        <a:graphic>
          <a:graphicData uri="http://schemas.openxmlformats.org/drawingml/2006/chart">
            <c:chart xmlns:c="http://schemas.openxmlformats.org/drawingml/2006/chart" xmlns:r="http://schemas.openxmlformats.org/officeDocument/2006/relationships" r:id="rId2"/>
          </a:graphicData>
        </a:graphic>
      </p:graphicFrame>
      <p:sp>
        <p:nvSpPr>
          <p:cNvPr id="9" name="AutoShape 279"/>
          <p:cNvSpPr>
            <a:spLocks noChangeArrowheads="1"/>
          </p:cNvSpPr>
          <p:nvPr/>
        </p:nvSpPr>
        <p:spPr bwMode="auto">
          <a:xfrm>
            <a:off x="4157332" y="1132039"/>
            <a:ext cx="4880124"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dirty="0" smtClean="0">
                <a:solidFill>
                  <a:schemeClr val="accent6">
                    <a:lumMod val="50000"/>
                  </a:schemeClr>
                </a:solidFill>
                <a:latin typeface="Arial" charset="0"/>
                <a:cs typeface="Arial" charset="0"/>
              </a:rPr>
              <a:t>USA Total Newspaper Print + Online Revenue vs. Google USA Revenue, Q1:06 – Q2:11</a:t>
            </a:r>
            <a:endParaRPr lang="en-US" sz="1600" b="1" kern="1200" baseline="30000" dirty="0">
              <a:solidFill>
                <a:schemeClr val="accent6">
                  <a:lumMod val="50000"/>
                </a:schemeClr>
              </a:solidFill>
              <a:latin typeface="Arial" charset="0"/>
              <a:ea typeface="+mn-ea"/>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825867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 y="3650232"/>
            <a:ext cx="8451554" cy="1362075"/>
          </a:xfrm>
        </p:spPr>
        <p:txBody>
          <a:bodyPr/>
          <a:lstStyle/>
          <a:p>
            <a:r>
              <a:rPr lang="en-US" dirty="0" smtClean="0">
                <a:solidFill>
                  <a:schemeClr val="accent6">
                    <a:lumMod val="50000"/>
                  </a:schemeClr>
                </a:solidFill>
              </a:rPr>
              <a:t>Technology / mobile leadership –</a:t>
            </a:r>
            <a:br>
              <a:rPr lang="en-US" dirty="0" smtClean="0">
                <a:solidFill>
                  <a:schemeClr val="accent6">
                    <a:lumMod val="50000"/>
                  </a:schemeClr>
                </a:solidFill>
              </a:rPr>
            </a:br>
            <a:r>
              <a:rPr lang="en-US" dirty="0" smtClean="0">
                <a:solidFill>
                  <a:schemeClr val="accent6">
                    <a:lumMod val="50000"/>
                  </a:schemeClr>
                </a:solidFill>
              </a:rPr>
              <a:t>Americans should be proud</a:t>
            </a:r>
            <a:endParaRPr lang="en-US"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390260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14867" y="1617137"/>
            <a:ext cx="8153399" cy="4133850"/>
          </a:xfrm>
        </p:spPr>
        <p:txBody>
          <a:bodyPr/>
          <a:lstStyle/>
          <a:p>
            <a:pPr marL="457200" indent="-457200">
              <a:buFont typeface="Arial" pitchFamily="34" charset="0"/>
              <a:buChar char="•"/>
            </a:pPr>
            <a:r>
              <a:rPr lang="en-US" b="1" dirty="0" smtClean="0"/>
              <a:t>Smartphones + tablets </a:t>
            </a:r>
            <a:r>
              <a:rPr lang="en-US" b="1" dirty="0" err="1" smtClean="0"/>
              <a:t>outshipped</a:t>
            </a:r>
            <a:r>
              <a:rPr lang="en-US" b="1" dirty="0" smtClean="0"/>
              <a:t> PCs (notebooks + desktops) in Q4:10.</a:t>
            </a:r>
            <a:br>
              <a:rPr lang="en-US" b="1" dirty="0" smtClean="0"/>
            </a:br>
            <a:endParaRPr lang="en-US" b="1" dirty="0" smtClean="0"/>
          </a:p>
          <a:p>
            <a:pPr marL="457200" indent="-457200">
              <a:buFont typeface="Arial" pitchFamily="34" charset="0"/>
              <a:buChar char="•"/>
            </a:pPr>
            <a:r>
              <a:rPr lang="en-US" b="1" dirty="0" smtClean="0"/>
              <a:t>Windows operating system fell to installation on &lt;50% of Internet-enabled devices in Q2:10.</a:t>
            </a:r>
            <a:endParaRPr lang="en-US" b="1" dirty="0"/>
          </a:p>
        </p:txBody>
      </p:sp>
      <p:sp>
        <p:nvSpPr>
          <p:cNvPr id="4" name="Title 3"/>
          <p:cNvSpPr>
            <a:spLocks noGrp="1"/>
          </p:cNvSpPr>
          <p:nvPr>
            <p:ph type="title"/>
          </p:nvPr>
        </p:nvSpPr>
        <p:spPr/>
        <p:txBody>
          <a:bodyPr/>
          <a:lstStyle/>
          <a:p>
            <a:r>
              <a:rPr lang="en-US" dirty="0" smtClean="0"/>
              <a:t>We are Living Through a Once Every 10-20 Years Technology Evolution – The Mobile Computing Cycle…</a:t>
            </a:r>
            <a:endParaRPr lang="en-US" dirty="0"/>
          </a:p>
        </p:txBody>
      </p:sp>
      <p:sp>
        <p:nvSpPr>
          <p:cNvPr id="6" name="Text Box 6"/>
          <p:cNvSpPr txBox="1">
            <a:spLocks noChangeArrowheads="1"/>
          </p:cNvSpPr>
          <p:nvPr/>
        </p:nvSpPr>
        <p:spPr bwMode="auto">
          <a:xfrm>
            <a:off x="63798" y="6158134"/>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Morgan Stanley Research, Gartner.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035639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4" y="26988"/>
            <a:ext cx="8162925" cy="914400"/>
          </a:xfrm>
        </p:spPr>
        <p:txBody>
          <a:bodyPr/>
          <a:lstStyle/>
          <a:p>
            <a:r>
              <a:rPr lang="en-US" dirty="0" smtClean="0"/>
              <a:t>‘Made in USA’ Smartphone Operating Systems =</a:t>
            </a:r>
            <a:br>
              <a:rPr lang="en-US" dirty="0" smtClean="0"/>
            </a:br>
            <a:r>
              <a:rPr lang="en-US" dirty="0" smtClean="0"/>
              <a:t> 64% Share from 5% Five Years Ago</a:t>
            </a:r>
            <a:endParaRPr lang="en-US" sz="1200" dirty="0">
              <a:solidFill>
                <a:srgbClr val="FF0000"/>
              </a:solidFill>
            </a:endParaRPr>
          </a:p>
        </p:txBody>
      </p:sp>
      <p:graphicFrame>
        <p:nvGraphicFramePr>
          <p:cNvPr id="3" name="Chart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65466977"/>
              </p:ext>
            </p:extLst>
          </p:nvPr>
        </p:nvGraphicFramePr>
        <p:xfrm>
          <a:off x="340242" y="1754479"/>
          <a:ext cx="8208335" cy="440365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04836" y="3242931"/>
            <a:ext cx="1839433" cy="8399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9"/>
          <p:cNvSpPr txBox="1">
            <a:spLocks noChangeArrowheads="1"/>
          </p:cNvSpPr>
          <p:nvPr/>
        </p:nvSpPr>
        <p:spPr bwMode="auto">
          <a:xfrm>
            <a:off x="1167026" y="1242031"/>
            <a:ext cx="7136993" cy="341632"/>
          </a:xfrm>
          <a:prstGeom prst="rect">
            <a:avLst/>
          </a:prstGeom>
          <a:noFill/>
          <a:ln w="19050">
            <a:noFill/>
            <a:miter lim="800000"/>
            <a:headEnd/>
            <a:tailEnd/>
          </a:ln>
        </p:spPr>
        <p:txBody>
          <a:bodyPr wrap="square" anchor="b">
            <a:spAutoFit/>
          </a:bodyPr>
          <a:lstStyle/>
          <a:p>
            <a:pPr algn="ctr" eaLnBrk="0" hangingPunct="0">
              <a:lnSpc>
                <a:spcPct val="90000"/>
              </a:lnSpc>
              <a:spcBef>
                <a:spcPct val="50000"/>
              </a:spcBef>
            </a:pPr>
            <a:r>
              <a:rPr lang="en-US" sz="1800" b="1" dirty="0" smtClean="0">
                <a:latin typeface="+mj-lt"/>
              </a:rPr>
              <a:t>Smartphone Operating System Market Share, 2005 vs. 2011E</a:t>
            </a:r>
            <a:endParaRPr lang="en-US" sz="1800" b="1" dirty="0">
              <a:latin typeface="+mj-lt"/>
            </a:endParaRPr>
          </a:p>
        </p:txBody>
      </p:sp>
      <p:sp>
        <p:nvSpPr>
          <p:cNvPr id="7" name="Text Box 6"/>
          <p:cNvSpPr txBox="1">
            <a:spLocks noChangeArrowheads="1"/>
          </p:cNvSpPr>
          <p:nvPr/>
        </p:nvSpPr>
        <p:spPr bwMode="auto">
          <a:xfrm>
            <a:off x="63798" y="6158134"/>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Morgan Stanley Research, Gartner.</a:t>
            </a:r>
          </a:p>
        </p:txBody>
      </p:sp>
      <p:sp>
        <p:nvSpPr>
          <p:cNvPr id="16" name="Rectangle 15"/>
          <p:cNvSpPr/>
          <p:nvPr/>
        </p:nvSpPr>
        <p:spPr>
          <a:xfrm>
            <a:off x="4671718" y="2183220"/>
            <a:ext cx="1335677" cy="247384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06491" y="2080437"/>
            <a:ext cx="1335677" cy="184297"/>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342168" y="2080437"/>
            <a:ext cx="1329550" cy="921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42168" y="2264734"/>
            <a:ext cx="1329550" cy="23923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709098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17715" y="1382489"/>
            <a:ext cx="8632370" cy="4133850"/>
          </a:xfrm>
        </p:spPr>
        <p:txBody>
          <a:bodyPr/>
          <a:lstStyle/>
          <a:p>
            <a:pPr>
              <a:buFont typeface="Arial" pitchFamily="34" charset="0"/>
              <a:buChar char="•"/>
            </a:pPr>
            <a:r>
              <a:rPr lang="en-US" sz="2800" b="1" dirty="0" smtClean="0"/>
              <a:t>Pace of innovation in Silicon Valley may be unprecedented.</a:t>
            </a:r>
            <a:br>
              <a:rPr lang="en-US" sz="2800" b="1" dirty="0" smtClean="0"/>
            </a:br>
            <a:endParaRPr lang="en-US" sz="2800" b="1" dirty="0" smtClean="0"/>
          </a:p>
          <a:p>
            <a:pPr>
              <a:buFont typeface="Arial" pitchFamily="34" charset="0"/>
              <a:buChar char="•"/>
            </a:pPr>
            <a:r>
              <a:rPr lang="en-US" sz="2800" b="1" dirty="0" smtClean="0"/>
              <a:t>Intensity / focus / leadership of USA-based companies (Apple / Google / Amazon.com / </a:t>
            </a:r>
            <a:r>
              <a:rPr lang="en-US" sz="2800" b="1" dirty="0" err="1" smtClean="0"/>
              <a:t>Facebook</a:t>
            </a:r>
            <a:r>
              <a:rPr lang="en-US" sz="2800" b="1" dirty="0" smtClean="0"/>
              <a:t>) may be unprecedented.</a:t>
            </a:r>
            <a:br>
              <a:rPr lang="en-US" sz="2800" b="1" dirty="0" smtClean="0"/>
            </a:br>
            <a:endParaRPr lang="en-US" sz="2800" b="1" dirty="0" smtClean="0"/>
          </a:p>
          <a:p>
            <a:pPr>
              <a:buFont typeface="Arial" pitchFamily="34" charset="0"/>
              <a:buChar char="•"/>
            </a:pPr>
            <a:r>
              <a:rPr lang="en-US" sz="2800" b="1" dirty="0" smtClean="0"/>
              <a:t>Combination of technology improvements and elegant design may be unprecedented.</a:t>
            </a:r>
            <a:endParaRPr lang="en-US" sz="2800" b="1" dirty="0"/>
          </a:p>
        </p:txBody>
      </p:sp>
      <p:sp>
        <p:nvSpPr>
          <p:cNvPr id="2" name="Title 1"/>
          <p:cNvSpPr>
            <a:spLocks noGrp="1"/>
          </p:cNvSpPr>
          <p:nvPr>
            <p:ph type="title"/>
          </p:nvPr>
        </p:nvSpPr>
        <p:spPr>
          <a:xfrm>
            <a:off x="981074" y="26988"/>
            <a:ext cx="8162925" cy="914400"/>
          </a:xfrm>
        </p:spPr>
        <p:txBody>
          <a:bodyPr/>
          <a:lstStyle/>
          <a:p>
            <a:r>
              <a:rPr lang="en-US" dirty="0" smtClean="0"/>
              <a:t>Still Early-Innings Era of Smart-Phones to Smarter-Phones</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0892" y="3609441"/>
            <a:ext cx="8183562" cy="1362075"/>
          </a:xfrm>
        </p:spPr>
        <p:txBody>
          <a:bodyPr/>
          <a:lstStyle/>
          <a:p>
            <a:r>
              <a:rPr lang="en-US" dirty="0" smtClean="0">
                <a:solidFill>
                  <a:schemeClr val="accent6">
                    <a:lumMod val="50000"/>
                  </a:schemeClr>
                </a:solidFill>
              </a:rPr>
              <a:t>Mega-trend of 21</a:t>
            </a:r>
            <a:r>
              <a:rPr lang="en-US" baseline="30000" dirty="0" smtClean="0">
                <a:solidFill>
                  <a:schemeClr val="accent6">
                    <a:lumMod val="50000"/>
                  </a:schemeClr>
                </a:solidFill>
              </a:rPr>
              <a:t>st</a:t>
            </a:r>
            <a:r>
              <a:rPr lang="en-US" dirty="0" smtClean="0">
                <a:solidFill>
                  <a:schemeClr val="accent6">
                    <a:lumMod val="50000"/>
                  </a:schemeClr>
                </a:solidFill>
              </a:rPr>
              <a:t> century =</a:t>
            </a:r>
            <a:br>
              <a:rPr lang="en-US" dirty="0" smtClean="0">
                <a:solidFill>
                  <a:schemeClr val="accent6">
                    <a:lumMod val="50000"/>
                  </a:schemeClr>
                </a:solidFill>
              </a:rPr>
            </a:br>
            <a:r>
              <a:rPr lang="en-US" sz="2800" dirty="0" smtClean="0">
                <a:solidFill>
                  <a:schemeClr val="accent6">
                    <a:lumMod val="50000"/>
                  </a:schemeClr>
                </a:solidFill>
                <a:latin typeface="+mn-lt"/>
              </a:rPr>
              <a:t>empowerment of people via connected mobile devices</a:t>
            </a:r>
            <a:endParaRPr lang="en-US" dirty="0">
              <a:solidFill>
                <a:schemeClr val="accent6">
                  <a:lumMod val="50000"/>
                </a:schemeClr>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202531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851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5373" y="2636874"/>
            <a:ext cx="4345514" cy="24454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44851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50471" y="2636874"/>
            <a:ext cx="4350059" cy="24454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u="sng" kern="1200" dirty="0" smtClean="0">
                <a:solidFill>
                  <a:schemeClr val="accent6">
                    <a:lumMod val="50000"/>
                  </a:schemeClr>
                </a:solidFill>
                <a:latin typeface="Arial" charset="0"/>
                <a:cs typeface="Arial" charset="0"/>
              </a:rPr>
              <a:t>16 </a:t>
            </a:r>
            <a:r>
              <a:rPr lang="en-US" sz="1600" b="1" u="sng" dirty="0" smtClean="0">
                <a:solidFill>
                  <a:schemeClr val="accent6">
                    <a:lumMod val="50000"/>
                  </a:schemeClr>
                </a:solidFill>
                <a:latin typeface="Arial" charset="0"/>
                <a:cs typeface="Arial" charset="0"/>
              </a:rPr>
              <a:t>Minutes Before / After Japan Earthquake on 3/11/11</a:t>
            </a:r>
          </a:p>
          <a:p>
            <a:pPr algn="ctr" rtl="0" eaLnBrk="0" fontAlgn="base" hangingPunct="0">
              <a:lnSpc>
                <a:spcPct val="90000"/>
              </a:lnSpc>
              <a:spcBef>
                <a:spcPct val="0"/>
              </a:spcBef>
              <a:spcAft>
                <a:spcPct val="0"/>
              </a:spcAft>
            </a:pPr>
            <a:r>
              <a:rPr lang="en-US" sz="1600" b="1" kern="1200" dirty="0" smtClean="0">
                <a:solidFill>
                  <a:schemeClr val="accent6">
                    <a:lumMod val="50000"/>
                  </a:schemeClr>
                </a:solidFill>
                <a:latin typeface="Arial" charset="0"/>
                <a:ea typeface="+mn-ea"/>
                <a:cs typeface="Arial" charset="0"/>
              </a:rPr>
              <a:t>Snapshots of @replies From &amp; To Twitter Users in Japan</a:t>
            </a:r>
            <a:endParaRPr lang="en-US" sz="1600" b="1" kern="1200" baseline="30000" dirty="0">
              <a:solidFill>
                <a:schemeClr val="accent6">
                  <a:lumMod val="50000"/>
                </a:schemeClr>
              </a:solidFill>
              <a:latin typeface="Arial" charset="0"/>
              <a:ea typeface="+mn-ea"/>
              <a:cs typeface="Arial" charset="0"/>
            </a:endParaRPr>
          </a:p>
        </p:txBody>
      </p:sp>
      <p:sp>
        <p:nvSpPr>
          <p:cNvPr id="6" name="AutoShape 279"/>
          <p:cNvSpPr>
            <a:spLocks noChangeArrowheads="1"/>
          </p:cNvSpPr>
          <p:nvPr/>
        </p:nvSpPr>
        <p:spPr bwMode="auto">
          <a:xfrm>
            <a:off x="641888" y="1904247"/>
            <a:ext cx="3333749"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u="sng" dirty="0" smtClean="0">
                <a:solidFill>
                  <a:schemeClr val="accent6">
                    <a:lumMod val="50000"/>
                  </a:schemeClr>
                </a:solidFill>
                <a:latin typeface="Arial" charset="0"/>
                <a:cs typeface="Arial" charset="0"/>
              </a:rPr>
              <a:t>2:30pm Japan Time</a:t>
            </a:r>
            <a:endParaRPr lang="en-US" sz="1600" b="1" u="sng" baseline="30000" dirty="0">
              <a:solidFill>
                <a:schemeClr val="accent6">
                  <a:lumMod val="50000"/>
                </a:schemeClr>
              </a:solidFill>
              <a:latin typeface="Arial" charset="0"/>
              <a:cs typeface="Arial" charset="0"/>
            </a:endParaRPr>
          </a:p>
          <a:p>
            <a:pPr algn="ctr" rtl="0" eaLnBrk="0" fontAlgn="base" hangingPunct="0">
              <a:lnSpc>
                <a:spcPct val="90000"/>
              </a:lnSpc>
              <a:spcBef>
                <a:spcPct val="0"/>
              </a:spcBef>
              <a:spcAft>
                <a:spcPct val="0"/>
              </a:spcAft>
            </a:pPr>
            <a:r>
              <a:rPr lang="en-US" sz="1600" b="1" dirty="0">
                <a:solidFill>
                  <a:schemeClr val="accent6">
                    <a:lumMod val="50000"/>
                  </a:schemeClr>
                </a:solidFill>
                <a:latin typeface="Arial" charset="0"/>
                <a:cs typeface="Arial" charset="0"/>
              </a:rPr>
              <a:t>B</a:t>
            </a:r>
            <a:r>
              <a:rPr lang="en-US" sz="1600" b="1" dirty="0" smtClean="0">
                <a:solidFill>
                  <a:schemeClr val="accent6">
                    <a:lumMod val="50000"/>
                  </a:schemeClr>
                </a:solidFill>
                <a:latin typeface="Arial" charset="0"/>
                <a:cs typeface="Arial" charset="0"/>
              </a:rPr>
              <a:t>efore Earthquake / Tsunami</a:t>
            </a:r>
          </a:p>
        </p:txBody>
      </p:sp>
      <p:sp>
        <p:nvSpPr>
          <p:cNvPr id="7" name="AutoShape 279"/>
          <p:cNvSpPr>
            <a:spLocks noChangeArrowheads="1"/>
          </p:cNvSpPr>
          <p:nvPr/>
        </p:nvSpPr>
        <p:spPr bwMode="auto">
          <a:xfrm>
            <a:off x="5158625" y="1907785"/>
            <a:ext cx="3333749"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u="sng" dirty="0" smtClean="0">
                <a:solidFill>
                  <a:schemeClr val="accent6">
                    <a:lumMod val="50000"/>
                  </a:schemeClr>
                </a:solidFill>
                <a:latin typeface="Arial" charset="0"/>
                <a:cs typeface="Arial" charset="0"/>
              </a:rPr>
              <a:t>2:46pm Japan Time</a:t>
            </a:r>
            <a:endParaRPr lang="en-US" sz="1600" b="1" u="sng" baseline="30000" dirty="0">
              <a:solidFill>
                <a:schemeClr val="accent6">
                  <a:lumMod val="50000"/>
                </a:schemeClr>
              </a:solidFill>
              <a:latin typeface="Arial" charset="0"/>
              <a:cs typeface="Arial" charset="0"/>
            </a:endParaRPr>
          </a:p>
          <a:p>
            <a:pPr algn="ctr" rtl="0" eaLnBrk="0" fontAlgn="base" hangingPunct="0">
              <a:lnSpc>
                <a:spcPct val="90000"/>
              </a:lnSpc>
              <a:spcBef>
                <a:spcPct val="0"/>
              </a:spcBef>
              <a:spcAft>
                <a:spcPct val="0"/>
              </a:spcAft>
            </a:pPr>
            <a:r>
              <a:rPr lang="en-US" sz="1600" b="1" dirty="0" smtClean="0">
                <a:solidFill>
                  <a:schemeClr val="accent6">
                    <a:lumMod val="50000"/>
                  </a:schemeClr>
                </a:solidFill>
                <a:latin typeface="Arial" charset="0"/>
                <a:cs typeface="Arial" charset="0"/>
              </a:rPr>
              <a:t>After Earthquake / Tsunami</a:t>
            </a:r>
          </a:p>
        </p:txBody>
      </p:sp>
      <p:sp>
        <p:nvSpPr>
          <p:cNvPr id="8" name="Text Box 6"/>
          <p:cNvSpPr txBox="1">
            <a:spLocks noChangeArrowheads="1"/>
          </p:cNvSpPr>
          <p:nvPr/>
        </p:nvSpPr>
        <p:spPr bwMode="auto">
          <a:xfrm>
            <a:off x="63797" y="6142576"/>
            <a:ext cx="8697434" cy="385148"/>
          </a:xfrm>
          <a:prstGeom prst="rect">
            <a:avLst/>
          </a:prstGeom>
          <a:noFill/>
          <a:ln w="9525" algn="ctr">
            <a:noFill/>
            <a:miter lim="800000"/>
            <a:headEnd/>
            <a:tailEnd/>
          </a:ln>
        </p:spPr>
        <p:txBody>
          <a:bodyPr lIns="137160" anchor="b" anchorCtr="0"/>
          <a:lstStyle/>
          <a:p>
            <a:pPr lvl="0"/>
            <a:endParaRPr lang="en-US" sz="900" dirty="0" smtClean="0">
              <a:solidFill>
                <a:srgbClr val="808080"/>
              </a:solidFill>
              <a:latin typeface="Arial"/>
            </a:endParaRPr>
          </a:p>
          <a:p>
            <a:pPr lvl="0"/>
            <a:r>
              <a:rPr lang="en-US" sz="900" dirty="0" smtClean="0">
                <a:solidFill>
                  <a:srgbClr val="808080"/>
                </a:solidFill>
                <a:latin typeface="Arial"/>
              </a:rPr>
              <a:t>Note: Yellow lines indicate tweets coming out of Japan; Pink lines indicate tweets coming into Japan. Source: Twitter.</a:t>
            </a:r>
          </a:p>
        </p:txBody>
      </p:sp>
      <p:sp>
        <p:nvSpPr>
          <p:cNvPr id="10" name="Title 1"/>
          <p:cNvSpPr>
            <a:spLocks noGrp="1"/>
          </p:cNvSpPr>
          <p:nvPr>
            <p:ph type="title"/>
          </p:nvPr>
        </p:nvSpPr>
        <p:spPr>
          <a:xfrm>
            <a:off x="981075" y="26988"/>
            <a:ext cx="7715250" cy="914400"/>
          </a:xfrm>
        </p:spPr>
        <p:txBody>
          <a:bodyPr/>
          <a:lstStyle/>
          <a:p>
            <a:r>
              <a:rPr lang="en-US" sz="2600" dirty="0" smtClean="0"/>
              <a:t>Global Information Flow -</a:t>
            </a:r>
            <a:br>
              <a:rPr lang="en-US" sz="2600" dirty="0" smtClean="0"/>
            </a:br>
            <a:r>
              <a:rPr lang="en-US" sz="2600" dirty="0" smtClean="0"/>
              <a:t>Real-Time + Fast + Broad</a:t>
            </a:r>
            <a:endParaRPr lang="en-US" sz="1100" dirty="0"/>
          </a:p>
        </p:txBody>
      </p:sp>
      <p:sp>
        <p:nvSpPr>
          <p:cNvPr id="9" name="AutoShape 279"/>
          <p:cNvSpPr>
            <a:spLocks noChangeArrowheads="1"/>
          </p:cNvSpPr>
          <p:nvPr/>
        </p:nvSpPr>
        <p:spPr bwMode="auto">
          <a:xfrm>
            <a:off x="178536" y="5383417"/>
            <a:ext cx="8791575" cy="695367"/>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eaLnBrk="0" hangingPunct="0"/>
            <a:r>
              <a:rPr lang="en-US" sz="1600" b="1" i="1" dirty="0">
                <a:solidFill>
                  <a:schemeClr val="accent6">
                    <a:lumMod val="50000"/>
                  </a:schemeClr>
                </a:solidFill>
                <a:latin typeface="Arial" charset="0"/>
                <a:cs typeface="Arial" charset="0"/>
              </a:rPr>
              <a:t>In 140-character bites, the story unfolded: the shock and terror; the sense of human frailty mixed with lifesaving information; the messages of those seeking comfort and those seeing some kind of divine retribution, all mixing at hyper-speed</a:t>
            </a:r>
            <a:r>
              <a:rPr lang="en-US" sz="1600" b="1" i="1" dirty="0" smtClean="0">
                <a:solidFill>
                  <a:schemeClr val="accent6">
                    <a:lumMod val="50000"/>
                  </a:schemeClr>
                </a:solidFill>
                <a:latin typeface="Arial" charset="0"/>
                <a:cs typeface="Arial" charset="0"/>
              </a:rPr>
              <a:t>.</a:t>
            </a:r>
          </a:p>
          <a:p>
            <a:pPr algn="r" eaLnBrk="0" hangingPunct="0"/>
            <a:r>
              <a:rPr lang="en-US" sz="1600" b="1" i="1" kern="1200" dirty="0" smtClean="0">
                <a:solidFill>
                  <a:schemeClr val="accent6">
                    <a:lumMod val="50000"/>
                  </a:schemeClr>
                </a:solidFill>
                <a:latin typeface="Arial" charset="0"/>
                <a:cs typeface="Arial" charset="0"/>
              </a:rPr>
              <a:t>– </a:t>
            </a:r>
            <a:r>
              <a:rPr lang="en-US" sz="1600" b="1" i="1" kern="1200" dirty="0" err="1" smtClean="0">
                <a:solidFill>
                  <a:schemeClr val="accent6">
                    <a:lumMod val="50000"/>
                  </a:schemeClr>
                </a:solidFill>
                <a:latin typeface="Arial" charset="0"/>
                <a:cs typeface="Arial" charset="0"/>
              </a:rPr>
              <a:t>LATimes</a:t>
            </a:r>
            <a:r>
              <a:rPr lang="en-US" sz="1600" b="1" i="1" kern="1200" dirty="0" smtClean="0">
                <a:solidFill>
                  <a:schemeClr val="accent6">
                    <a:lumMod val="50000"/>
                  </a:schemeClr>
                </a:solidFill>
                <a:latin typeface="Arial" charset="0"/>
                <a:cs typeface="Arial" charset="0"/>
              </a:rPr>
              <a:t>, 3/11/11 </a:t>
            </a:r>
            <a:endParaRPr lang="en-US" sz="1600" b="1" i="1" kern="1200" baseline="30000" dirty="0">
              <a:solidFill>
                <a:schemeClr val="accent6">
                  <a:lumMod val="50000"/>
                </a:schemeClr>
              </a:solidFill>
              <a:latin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09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8514"/>
                                        </p:tgtEl>
                                        <p:attrNameLst>
                                          <p:attrName>style.visibility</p:attrName>
                                        </p:attrNameLst>
                                      </p:cBhvr>
                                      <p:to>
                                        <p:strVal val="visible"/>
                                      </p:to>
                                    </p:set>
                                    <p:animEffect transition="in" filter="wipe(left)">
                                      <p:cBhvr>
                                        <p:cTn id="7" dur="500"/>
                                        <p:tgtEl>
                                          <p:spTgt spid="4485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8515"/>
                                        </p:tgtEl>
                                        <p:attrNameLst>
                                          <p:attrName>style.visibility</p:attrName>
                                        </p:attrNameLst>
                                      </p:cBhvr>
                                      <p:to>
                                        <p:strVal val="visible"/>
                                      </p:to>
                                    </p:set>
                                    <p:animEffect transition="in" filter="wipe(left)">
                                      <p:cBhvr>
                                        <p:cTn id="12" dur="500"/>
                                        <p:tgtEl>
                                          <p:spTgt spid="448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700088" y="1704754"/>
            <a:ext cx="7743825" cy="4133850"/>
          </a:xfrm>
        </p:spPr>
        <p:txBody>
          <a:bodyPr/>
          <a:lstStyle/>
          <a:p>
            <a:pPr marL="457200" lvl="0" indent="-457200">
              <a:buFont typeface="Arial" pitchFamily="34" charset="0"/>
              <a:buChar char="•"/>
            </a:pPr>
            <a:r>
              <a:rPr lang="en-US" sz="2800" b="1" dirty="0">
                <a:effectLst>
                  <a:outerShdw blurRad="38100" dist="38100" dir="2700000" algn="tl">
                    <a:srgbClr val="000000">
                      <a:alpha val="43137"/>
                    </a:srgbClr>
                  </a:outerShdw>
                </a:effectLst>
              </a:rPr>
              <a:t>85% </a:t>
            </a:r>
            <a:r>
              <a:rPr lang="en-US" sz="2800" dirty="0"/>
              <a:t>of world’s population covered by commercial wireless signals, providing </a:t>
            </a:r>
            <a:r>
              <a:rPr lang="en-US" sz="2800" dirty="0" smtClean="0"/>
              <a:t>greater </a:t>
            </a:r>
            <a:r>
              <a:rPr lang="en-US" sz="2800" dirty="0"/>
              <a:t>reach vs. electrical grid (80</a:t>
            </a:r>
            <a:r>
              <a:rPr lang="en-US" sz="2800" dirty="0" smtClean="0"/>
              <a:t>%).*</a:t>
            </a:r>
          </a:p>
          <a:p>
            <a:pPr marL="457200" lvl="0" indent="-457200">
              <a:buFont typeface="Arial" pitchFamily="34" charset="0"/>
              <a:buChar char="•"/>
            </a:pPr>
            <a:endParaRPr lang="en-US" sz="2800" dirty="0" smtClean="0"/>
          </a:p>
          <a:p>
            <a:pPr marL="457200" indent="-457200">
              <a:buFont typeface="Arial" pitchFamily="34" charset="0"/>
              <a:buChar char="•"/>
            </a:pPr>
            <a:r>
              <a:rPr lang="en-US" sz="2800" b="1" dirty="0" smtClean="0">
                <a:solidFill>
                  <a:schemeClr val="accent6">
                    <a:lumMod val="50000"/>
                  </a:schemeClr>
                </a:solidFill>
                <a:effectLst>
                  <a:outerShdw blurRad="38100" dist="38100" dir="2700000" algn="tl">
                    <a:srgbClr val="000000">
                      <a:alpha val="43137"/>
                    </a:srgbClr>
                  </a:outerShdw>
                </a:effectLst>
              </a:rPr>
              <a:t>200MM+ </a:t>
            </a:r>
            <a:r>
              <a:rPr lang="en-US" sz="2800" dirty="0" smtClean="0">
                <a:solidFill>
                  <a:schemeClr val="accent6">
                    <a:lumMod val="50000"/>
                  </a:schemeClr>
                </a:solidFill>
              </a:rPr>
              <a:t>farmers in India receiving government payments / subsidies via mobile devices.**</a:t>
            </a:r>
            <a:endParaRPr lang="en-US" sz="2800" dirty="0">
              <a:solidFill>
                <a:schemeClr val="accent6">
                  <a:lumMod val="50000"/>
                </a:schemeClr>
              </a:solidFill>
            </a:endParaRPr>
          </a:p>
        </p:txBody>
      </p:sp>
      <p:sp>
        <p:nvSpPr>
          <p:cNvPr id="2" name="Title 1"/>
          <p:cNvSpPr>
            <a:spLocks noGrp="1"/>
          </p:cNvSpPr>
          <p:nvPr>
            <p:ph type="title"/>
          </p:nvPr>
        </p:nvSpPr>
        <p:spPr/>
        <p:txBody>
          <a:bodyPr/>
          <a:lstStyle/>
          <a:p>
            <a:r>
              <a:rPr lang="en-US" sz="2600" dirty="0" smtClean="0"/>
              <a:t>Global Information Flow –</a:t>
            </a:r>
            <a:br>
              <a:rPr lang="en-US" sz="2600" dirty="0" smtClean="0"/>
            </a:br>
            <a:r>
              <a:rPr lang="en-US" sz="2600" dirty="0" smtClean="0"/>
              <a:t>Remote Locations Getting Connected</a:t>
            </a:r>
            <a:endParaRPr lang="en-US" sz="1000" dirty="0"/>
          </a:p>
        </p:txBody>
      </p:sp>
      <p:sp>
        <p:nvSpPr>
          <p:cNvPr id="4" name="Text Box 6"/>
          <p:cNvSpPr txBox="1">
            <a:spLocks noChangeArrowheads="1"/>
          </p:cNvSpPr>
          <p:nvPr/>
        </p:nvSpPr>
        <p:spPr bwMode="auto">
          <a:xfrm>
            <a:off x="74431" y="6142576"/>
            <a:ext cx="7889358" cy="385148"/>
          </a:xfrm>
          <a:prstGeom prst="rect">
            <a:avLst/>
          </a:prstGeom>
          <a:noFill/>
          <a:ln w="9525" algn="ctr">
            <a:noFill/>
            <a:miter lim="800000"/>
            <a:headEnd/>
            <a:tailEnd/>
          </a:ln>
        </p:spPr>
        <p:txBody>
          <a:bodyPr lIns="137160" anchor="b" anchorCtr="0"/>
          <a:lstStyle/>
          <a:p>
            <a:pPr lvl="0"/>
            <a:r>
              <a:rPr lang="en-US" sz="900" dirty="0" smtClean="0">
                <a:solidFill>
                  <a:schemeClr val="accent6"/>
                </a:solidFill>
                <a:latin typeface="Arial"/>
              </a:rPr>
              <a:t>Source: *GSM Association, United Nations. **There are 90MM </a:t>
            </a:r>
            <a:r>
              <a:rPr lang="en-US" sz="900" dirty="0" err="1" smtClean="0">
                <a:solidFill>
                  <a:schemeClr val="accent6"/>
                </a:solidFill>
                <a:latin typeface="Arial"/>
              </a:rPr>
              <a:t>Kisan</a:t>
            </a:r>
            <a:r>
              <a:rPr lang="en-US" sz="900" dirty="0" smtClean="0">
                <a:solidFill>
                  <a:schemeClr val="accent6"/>
                </a:solidFill>
                <a:latin typeface="Arial"/>
              </a:rPr>
              <a:t> credit card users and 118MM job card users, both of which do not require bank accounts but utilize mobile phones as identity verification / payment confirmation, per Ministry of Rural Development, Government of India.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4860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a:xfrm>
            <a:off x="981074" y="26988"/>
            <a:ext cx="8162925" cy="914400"/>
          </a:xfrm>
        </p:spPr>
        <p:txBody>
          <a:bodyPr/>
          <a:lstStyle/>
          <a:p>
            <a:r>
              <a:rPr lang="en-US" sz="2100" dirty="0" smtClean="0"/>
              <a:t>Apple, Google, Amazon.com &amp; Facebook Remain Mega-Leaders; Chinese (&amp; Russian) Companies Continue to Step Up</a:t>
            </a:r>
            <a:endParaRPr lang="en-US" sz="2100" dirty="0"/>
          </a:p>
        </p:txBody>
      </p:sp>
      <p:sp>
        <p:nvSpPr>
          <p:cNvPr id="15" name="Text Box 6"/>
          <p:cNvSpPr txBox="1">
            <a:spLocks noChangeArrowheads="1"/>
          </p:cNvSpPr>
          <p:nvPr/>
        </p:nvSpPr>
        <p:spPr bwMode="auto">
          <a:xfrm>
            <a:off x="74426" y="6388817"/>
            <a:ext cx="8039596" cy="192574"/>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2011 data as of 10/12/2011;  *Facebook market value per most recent trades (week of Sep 26) on </a:t>
            </a:r>
            <a:r>
              <a:rPr lang="en-US" sz="900" dirty="0" err="1" smtClean="0">
                <a:solidFill>
                  <a:srgbClr val="808080"/>
                </a:solidFill>
                <a:latin typeface="Arial"/>
              </a:rPr>
              <a:t>SharesPost</a:t>
            </a:r>
            <a:r>
              <a:rPr lang="en-US" sz="900" dirty="0" smtClean="0">
                <a:solidFill>
                  <a:srgbClr val="808080"/>
                </a:solidFill>
                <a:latin typeface="Arial"/>
              </a:rPr>
              <a:t>. Source: Google Finance.</a:t>
            </a:r>
          </a:p>
        </p:txBody>
      </p:sp>
      <p:pic>
        <p:nvPicPr>
          <p:cNvPr id="44953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894" y="985740"/>
            <a:ext cx="9067357" cy="545546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510813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26988"/>
            <a:ext cx="7715250" cy="914400"/>
          </a:xfrm>
        </p:spPr>
        <p:txBody>
          <a:bodyPr/>
          <a:lstStyle/>
          <a:p>
            <a:r>
              <a:rPr lang="en-US" sz="2600" dirty="0" smtClean="0"/>
              <a:t>Global Economies / People =</a:t>
            </a:r>
            <a:br>
              <a:rPr lang="en-US" sz="2600" dirty="0" smtClean="0"/>
            </a:br>
            <a:r>
              <a:rPr lang="en-US" sz="2600" dirty="0" smtClean="0"/>
              <a:t>Increasingly Connected / Co-Dependent</a:t>
            </a:r>
            <a:endParaRPr lang="en-US" sz="2600" dirty="0"/>
          </a:p>
        </p:txBody>
      </p:sp>
      <p:sp>
        <p:nvSpPr>
          <p:cNvPr id="3"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kern="1200" dirty="0" smtClean="0">
                <a:solidFill>
                  <a:schemeClr val="accent6">
                    <a:lumMod val="50000"/>
                  </a:schemeClr>
                </a:solidFill>
                <a:latin typeface="Arial" charset="0"/>
                <a:ea typeface="+mn-ea"/>
                <a:cs typeface="Arial" charset="0"/>
              </a:rPr>
              <a:t>World Trade as % of World GDP, 1960 - 2010</a:t>
            </a:r>
            <a:endParaRPr lang="en-US" sz="1600" b="1" kern="1200" baseline="30000" dirty="0">
              <a:solidFill>
                <a:schemeClr val="accent6">
                  <a:lumMod val="50000"/>
                </a:schemeClr>
              </a:solidFill>
              <a:latin typeface="Arial" charset="0"/>
              <a:ea typeface="+mn-ea"/>
              <a:cs typeface="Arial" charset="0"/>
            </a:endParaRPr>
          </a:p>
        </p:txBody>
      </p:sp>
      <p:sp>
        <p:nvSpPr>
          <p:cNvPr id="8" name="Text Box 6"/>
          <p:cNvSpPr txBox="1">
            <a:spLocks noChangeArrowheads="1"/>
          </p:cNvSpPr>
          <p:nvPr/>
        </p:nvSpPr>
        <p:spPr bwMode="auto">
          <a:xfrm>
            <a:off x="74431" y="6142576"/>
            <a:ext cx="7889358" cy="385148"/>
          </a:xfrm>
          <a:prstGeom prst="rect">
            <a:avLst/>
          </a:prstGeom>
          <a:noFill/>
          <a:ln w="9525" algn="ctr">
            <a:noFill/>
            <a:miter lim="800000"/>
            <a:headEnd/>
            <a:tailEnd/>
          </a:ln>
        </p:spPr>
        <p:txBody>
          <a:bodyPr lIns="137160" anchor="b" anchorCtr="0"/>
          <a:lstStyle/>
          <a:p>
            <a:pPr lvl="0"/>
            <a:r>
              <a:rPr lang="en-US" sz="900" dirty="0" smtClean="0">
                <a:solidFill>
                  <a:schemeClr val="accent6"/>
                </a:solidFill>
                <a:latin typeface="Arial"/>
              </a:rPr>
              <a:t>Note: World trade calculated as the sum of all countries’ imports (or exports). The biggest trading partners of USA includes EU nations, Canada, China, Mexico, Japan and South Korea.</a:t>
            </a:r>
            <a:r>
              <a:rPr lang="en-US" sz="900" dirty="0">
                <a:solidFill>
                  <a:schemeClr val="accent6"/>
                </a:solidFill>
                <a:latin typeface="Arial"/>
              </a:rPr>
              <a:t> </a:t>
            </a:r>
            <a:r>
              <a:rPr lang="en-US" sz="900" dirty="0" smtClean="0">
                <a:solidFill>
                  <a:schemeClr val="accent6"/>
                </a:solidFill>
                <a:latin typeface="Arial"/>
              </a:rPr>
              <a:t>Source: Trade data per World Trade Organization (WTO), GDP data per United Nations (UN).</a:t>
            </a: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18706"/>
              </p:ext>
            </p:extLst>
          </p:nvPr>
        </p:nvGraphicFramePr>
        <p:xfrm>
          <a:off x="258763" y="1449388"/>
          <a:ext cx="8543925" cy="4819650"/>
        </p:xfrm>
        <a:graphic>
          <a:graphicData uri="http://schemas.openxmlformats.org/presentationml/2006/ole">
            <p:oleObj spid="_x0000_s436439" name="Chart" r:id="rId3" imgW="11404600" imgH="6438900" progId="MSGraph.Chart.8">
              <p:embed followColorScheme="full"/>
            </p:oleObj>
          </a:graphicData>
        </a:graphic>
      </p:graphicFrame>
      <p:sp>
        <p:nvSpPr>
          <p:cNvPr id="5" name="TextBox 4"/>
          <p:cNvSpPr txBox="1"/>
          <p:nvPr/>
        </p:nvSpPr>
        <p:spPr>
          <a:xfrm>
            <a:off x="6390168" y="3466286"/>
            <a:ext cx="2317897" cy="584775"/>
          </a:xfrm>
          <a:prstGeom prst="rect">
            <a:avLst/>
          </a:prstGeom>
          <a:solidFill>
            <a:schemeClr val="bg1"/>
          </a:solidFill>
          <a:ln>
            <a:solidFill>
              <a:schemeClr val="bg1"/>
            </a:solidFill>
          </a:ln>
        </p:spPr>
        <p:txBody>
          <a:bodyPr wrap="square" rtlCol="0">
            <a:spAutoFit/>
          </a:bodyPr>
          <a:lstStyle/>
          <a:p>
            <a:pPr algn="ctr"/>
            <a:r>
              <a:rPr lang="en-US" sz="1600" b="1" dirty="0" smtClean="0">
                <a:latin typeface="+mn-lt"/>
              </a:rPr>
              <a:t>2010 World Trade =</a:t>
            </a:r>
          </a:p>
          <a:p>
            <a:pPr algn="ctr"/>
            <a:r>
              <a:rPr lang="en-US" sz="1600" b="1" dirty="0" smtClean="0">
                <a:latin typeface="+mn-lt"/>
              </a:rPr>
              <a:t>24% of World GDP</a:t>
            </a:r>
          </a:p>
        </p:txBody>
      </p:sp>
      <p:cxnSp>
        <p:nvCxnSpPr>
          <p:cNvPr id="7" name="Straight Arrow Connector 6"/>
          <p:cNvCxnSpPr/>
          <p:nvPr/>
        </p:nvCxnSpPr>
        <p:spPr>
          <a:xfrm flipV="1">
            <a:off x="8410353" y="2902724"/>
            <a:ext cx="0" cy="5529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415913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151708"/>
            <a:ext cx="7772400" cy="1362075"/>
          </a:xfrm>
        </p:spPr>
        <p:txBody>
          <a:bodyPr/>
          <a:lstStyle/>
          <a:p>
            <a:r>
              <a:rPr lang="en-US" dirty="0" smtClean="0">
                <a:solidFill>
                  <a:schemeClr val="accent6">
                    <a:lumMod val="50000"/>
                  </a:schemeClr>
                </a:solidFill>
              </a:rPr>
              <a:t>Authentic identity –</a:t>
            </a:r>
            <a:br>
              <a:rPr lang="en-US" dirty="0" smtClean="0">
                <a:solidFill>
                  <a:schemeClr val="accent6">
                    <a:lumMod val="50000"/>
                  </a:schemeClr>
                </a:solidFill>
              </a:rPr>
            </a:br>
            <a:r>
              <a:rPr lang="en-US" dirty="0" smtClean="0">
                <a:solidFill>
                  <a:schemeClr val="accent6">
                    <a:lumMod val="50000"/>
                  </a:schemeClr>
                </a:solidFill>
              </a:rPr>
              <a:t>the good / bad / ugly.</a:t>
            </a:r>
            <a:br>
              <a:rPr lang="en-US" dirty="0" smtClean="0">
                <a:solidFill>
                  <a:schemeClr val="accent6">
                    <a:lumMod val="50000"/>
                  </a:schemeClr>
                </a:solidFill>
              </a:rPr>
            </a:br>
            <a:r>
              <a:rPr lang="en-US" dirty="0" smtClean="0">
                <a:solidFill>
                  <a:schemeClr val="accent6">
                    <a:lumMod val="50000"/>
                  </a:schemeClr>
                </a:solidFill>
              </a:rPr>
              <a:t>But mostly good?</a:t>
            </a:r>
            <a:endParaRPr lang="en-US"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7299228"/>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6988"/>
            <a:ext cx="7715250" cy="914400"/>
          </a:xfrm>
        </p:spPr>
        <p:txBody>
          <a:bodyPr/>
          <a:lstStyle/>
          <a:p>
            <a:r>
              <a:rPr lang="en-US" sz="2600" dirty="0" smtClean="0"/>
              <a:t>Authentic Identity – The Good / Bad / Ugly.</a:t>
            </a:r>
            <a:br>
              <a:rPr lang="en-US" sz="2600" dirty="0" smtClean="0"/>
            </a:br>
            <a:r>
              <a:rPr lang="en-US" sz="2600" dirty="0" smtClean="0"/>
              <a:t>But Mostly Good?</a:t>
            </a:r>
            <a:endParaRPr lang="en-US" sz="2600" dirty="0"/>
          </a:p>
        </p:txBody>
      </p:sp>
      <p:sp>
        <p:nvSpPr>
          <p:cNvPr id="3" name="Rectangle 2"/>
          <p:cNvSpPr/>
          <p:nvPr/>
        </p:nvSpPr>
        <p:spPr>
          <a:xfrm>
            <a:off x="627321" y="1150606"/>
            <a:ext cx="8038214" cy="5078313"/>
          </a:xfrm>
          <a:prstGeom prst="rect">
            <a:avLst/>
          </a:prstGeom>
        </p:spPr>
        <p:txBody>
          <a:bodyPr wrap="square">
            <a:spAutoFit/>
          </a:bodyPr>
          <a:lstStyle/>
          <a:p>
            <a:pPr lvl="0"/>
            <a:r>
              <a:rPr lang="en-US" sz="1800" dirty="0">
                <a:latin typeface="+mn-lt"/>
              </a:rPr>
              <a:t>With 800MM global active Facebook users…50% that log on in any given day…with an average of 130 friends…and an average of 80 community pages / groups / events…and more than 250MM photos uploaded per day and 350MM active mobile users</a:t>
            </a:r>
            <a:r>
              <a:rPr lang="en-US" sz="1800" dirty="0" smtClean="0">
                <a:latin typeface="+mn-lt"/>
              </a:rPr>
              <a:t>…*</a:t>
            </a:r>
          </a:p>
          <a:p>
            <a:pPr lvl="0"/>
            <a:endParaRPr lang="en-US" sz="1800" dirty="0">
              <a:latin typeface="+mn-lt"/>
            </a:endParaRPr>
          </a:p>
          <a:p>
            <a:r>
              <a:rPr lang="en-US" sz="1800" dirty="0">
                <a:latin typeface="+mn-lt"/>
              </a:rPr>
              <a:t>And </a:t>
            </a:r>
            <a:r>
              <a:rPr lang="en-US" sz="1800" dirty="0" smtClean="0">
                <a:latin typeface="+mn-lt"/>
              </a:rPr>
              <a:t>835MM </a:t>
            </a:r>
            <a:r>
              <a:rPr lang="en-US" sz="1800" dirty="0">
                <a:latin typeface="+mn-lt"/>
              </a:rPr>
              <a:t>smartphone users (likely ramping to </a:t>
            </a:r>
            <a:r>
              <a:rPr lang="en-US" sz="1800" dirty="0" smtClean="0">
                <a:latin typeface="+mn-lt"/>
              </a:rPr>
              <a:t>1.4B </a:t>
            </a:r>
            <a:r>
              <a:rPr lang="en-US" sz="1800" dirty="0">
                <a:latin typeface="+mn-lt"/>
              </a:rPr>
              <a:t>within </a:t>
            </a:r>
            <a:r>
              <a:rPr lang="en-US" sz="1800" dirty="0" smtClean="0">
                <a:latin typeface="+mn-lt"/>
              </a:rPr>
              <a:t>two </a:t>
            </a:r>
            <a:r>
              <a:rPr lang="en-US" sz="1800" dirty="0">
                <a:latin typeface="+mn-lt"/>
              </a:rPr>
              <a:t>years)…</a:t>
            </a:r>
          </a:p>
          <a:p>
            <a:r>
              <a:rPr lang="en-US" sz="1800" dirty="0">
                <a:latin typeface="+mn-lt"/>
              </a:rPr>
              <a:t/>
            </a:r>
            <a:br>
              <a:rPr lang="en-US" sz="1800" dirty="0">
                <a:latin typeface="+mn-lt"/>
              </a:rPr>
            </a:br>
            <a:r>
              <a:rPr lang="en-US" sz="1800" b="1" dirty="0">
                <a:latin typeface="+mn-lt"/>
              </a:rPr>
              <a:t>It’s hard to hide</a:t>
            </a:r>
            <a:r>
              <a:rPr lang="en-US" sz="1800" b="1" dirty="0" smtClean="0">
                <a:latin typeface="+mn-lt"/>
              </a:rPr>
              <a:t>. The </a:t>
            </a:r>
            <a:r>
              <a:rPr lang="en-US" sz="1800" b="1" dirty="0">
                <a:latin typeface="+mn-lt"/>
              </a:rPr>
              <a:t>‘truth’ is often just a photo/click–send away.</a:t>
            </a:r>
          </a:p>
          <a:p>
            <a:r>
              <a:rPr lang="en-US" sz="1800" b="1" dirty="0">
                <a:latin typeface="+mn-lt"/>
              </a:rPr>
              <a:t/>
            </a:r>
            <a:br>
              <a:rPr lang="en-US" sz="1800" b="1" dirty="0">
                <a:latin typeface="+mn-lt"/>
              </a:rPr>
            </a:br>
            <a:r>
              <a:rPr lang="en-US" sz="1800" b="1" dirty="0">
                <a:latin typeface="+mn-lt"/>
              </a:rPr>
              <a:t>‘Clean, </a:t>
            </a:r>
            <a:r>
              <a:rPr lang="en-US" sz="1800" b="1" dirty="0" smtClean="0">
                <a:latin typeface="+mn-lt"/>
              </a:rPr>
              <a:t>well-lighted </a:t>
            </a:r>
            <a:r>
              <a:rPr lang="en-US" sz="1800" b="1" dirty="0">
                <a:latin typeface="+mn-lt"/>
              </a:rPr>
              <a:t>place to do </a:t>
            </a:r>
            <a:r>
              <a:rPr lang="en-US" sz="1800" b="1" dirty="0" smtClean="0">
                <a:latin typeface="+mn-lt"/>
              </a:rPr>
              <a:t>business?’ </a:t>
            </a:r>
            <a:r>
              <a:rPr lang="en-US" sz="1800" b="1" dirty="0">
                <a:latin typeface="+mn-lt"/>
              </a:rPr>
              <a:t>‘People are basically </a:t>
            </a:r>
            <a:r>
              <a:rPr lang="en-US" sz="1800" b="1" dirty="0" smtClean="0">
                <a:latin typeface="+mn-lt"/>
              </a:rPr>
              <a:t>good?’</a:t>
            </a:r>
            <a:endParaRPr lang="en-US" sz="1800" b="1" dirty="0">
              <a:latin typeface="+mn-lt"/>
            </a:endParaRPr>
          </a:p>
          <a:p>
            <a:r>
              <a:rPr lang="en-US" sz="1800" dirty="0">
                <a:latin typeface="+mn-lt"/>
              </a:rPr>
              <a:t/>
            </a:r>
            <a:br>
              <a:rPr lang="en-US" sz="1800" dirty="0">
                <a:latin typeface="+mn-lt"/>
              </a:rPr>
            </a:br>
            <a:r>
              <a:rPr lang="en-US" sz="1800" b="1" dirty="0">
                <a:latin typeface="+mn-lt"/>
              </a:rPr>
              <a:t>In a world with tremendous uncertainty – owing to the rapid ramp in always-on, connected citizens of the </a:t>
            </a:r>
            <a:r>
              <a:rPr lang="en-US" sz="1800" b="1" dirty="0" smtClean="0">
                <a:latin typeface="+mn-lt"/>
              </a:rPr>
              <a:t>world, perhaps, </a:t>
            </a:r>
            <a:r>
              <a:rPr lang="en-US" sz="1800" b="1" dirty="0">
                <a:latin typeface="+mn-lt"/>
              </a:rPr>
              <a:t>the world is on the cusp of being safer than </a:t>
            </a:r>
            <a:r>
              <a:rPr lang="en-US" sz="1800" b="1" dirty="0" smtClean="0">
                <a:latin typeface="+mn-lt"/>
              </a:rPr>
              <a:t>ever?</a:t>
            </a:r>
            <a:endParaRPr lang="en-US" sz="1800" b="1" dirty="0">
              <a:latin typeface="+mn-lt"/>
            </a:endParaRPr>
          </a:p>
          <a:p>
            <a:r>
              <a:rPr lang="en-US" sz="1800" b="1" dirty="0">
                <a:latin typeface="+mn-lt"/>
              </a:rPr>
              <a:t> </a:t>
            </a:r>
          </a:p>
          <a:p>
            <a:r>
              <a:rPr lang="en-US" sz="1800" b="1" dirty="0" smtClean="0">
                <a:latin typeface="+mn-lt"/>
              </a:rPr>
              <a:t>There are lots of sacrifices. This is new terrain.</a:t>
            </a:r>
            <a:br>
              <a:rPr lang="en-US" sz="1800" b="1" dirty="0" smtClean="0">
                <a:latin typeface="+mn-lt"/>
              </a:rPr>
            </a:br>
            <a:r>
              <a:rPr lang="en-US" sz="1800" b="1" dirty="0" smtClean="0">
                <a:latin typeface="+mn-lt"/>
              </a:rPr>
              <a:t/>
            </a:r>
            <a:br>
              <a:rPr lang="en-US" sz="1800" b="1" dirty="0" smtClean="0">
                <a:latin typeface="+mn-lt"/>
              </a:rPr>
            </a:br>
            <a:r>
              <a:rPr lang="en-US" sz="1800" b="1" dirty="0" smtClean="0">
                <a:latin typeface="+mn-lt"/>
              </a:rPr>
              <a:t>Only </a:t>
            </a:r>
            <a:r>
              <a:rPr lang="en-US" sz="1800" b="1" dirty="0">
                <a:latin typeface="+mn-lt"/>
              </a:rPr>
              <a:t>time will </a:t>
            </a:r>
            <a:r>
              <a:rPr lang="en-US" sz="1800" b="1" dirty="0" smtClean="0">
                <a:latin typeface="+mn-lt"/>
              </a:rPr>
              <a:t>tell</a:t>
            </a:r>
            <a:r>
              <a:rPr lang="en-US" sz="1800" b="1" dirty="0">
                <a:latin typeface="+mn-lt"/>
              </a:rPr>
              <a:t> </a:t>
            </a:r>
            <a:r>
              <a:rPr lang="en-US" sz="1800" b="1" dirty="0" smtClean="0">
                <a:latin typeface="+mn-lt"/>
              </a:rPr>
              <a:t>how all this plays out…</a:t>
            </a:r>
            <a:endParaRPr lang="en-US" sz="1800" b="1" dirty="0">
              <a:latin typeface="+mn-lt"/>
            </a:endParaRPr>
          </a:p>
        </p:txBody>
      </p:sp>
      <p:sp>
        <p:nvSpPr>
          <p:cNvPr id="4" name="Text Box 6"/>
          <p:cNvSpPr txBox="1">
            <a:spLocks noChangeArrowheads="1"/>
          </p:cNvSpPr>
          <p:nvPr/>
        </p:nvSpPr>
        <p:spPr bwMode="auto">
          <a:xfrm>
            <a:off x="85064" y="6142576"/>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Facebook, 10/11.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664592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0892" y="4034761"/>
            <a:ext cx="8183562" cy="1362075"/>
          </a:xfrm>
        </p:spPr>
        <p:txBody>
          <a:bodyPr/>
          <a:lstStyle/>
          <a:p>
            <a:r>
              <a:rPr lang="en-US" dirty="0" smtClean="0">
                <a:solidFill>
                  <a:schemeClr val="accent6">
                    <a:lumMod val="50000"/>
                  </a:schemeClr>
                </a:solidFill>
              </a:rPr>
              <a:t>Economy –</a:t>
            </a:r>
            <a:br>
              <a:rPr lang="en-US" dirty="0" smtClean="0">
                <a:solidFill>
                  <a:schemeClr val="accent6">
                    <a:lumMod val="50000"/>
                  </a:schemeClr>
                </a:solidFill>
              </a:rPr>
            </a:br>
            <a:r>
              <a:rPr lang="en-US" dirty="0" smtClean="0">
                <a:solidFill>
                  <a:schemeClr val="accent6">
                    <a:lumMod val="50000"/>
                  </a:schemeClr>
                </a:solidFill>
              </a:rPr>
              <a:t>lots of uncertainty</a:t>
            </a:r>
            <a:endParaRPr lang="en-US"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50342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26988"/>
            <a:ext cx="7715250" cy="914400"/>
          </a:xfrm>
        </p:spPr>
        <p:txBody>
          <a:bodyPr/>
          <a:lstStyle/>
          <a:p>
            <a:r>
              <a:rPr lang="en-US" dirty="0" smtClean="0"/>
              <a:t>Stock Market Volatility =</a:t>
            </a:r>
            <a:br>
              <a:rPr lang="en-US" dirty="0" smtClean="0"/>
            </a:br>
            <a:r>
              <a:rPr lang="en-US" dirty="0" smtClean="0"/>
              <a:t>2x Historical Average, Illustrating Uncertainty</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67116782"/>
              </p:ext>
            </p:extLst>
          </p:nvPr>
        </p:nvGraphicFramePr>
        <p:xfrm>
          <a:off x="70850" y="1060313"/>
          <a:ext cx="8671560" cy="510702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9651" y="1060313"/>
            <a:ext cx="8511702" cy="523220"/>
          </a:xfrm>
          <a:prstGeom prst="rect">
            <a:avLst/>
          </a:prstGeom>
          <a:solidFill>
            <a:schemeClr val="bg1"/>
          </a:solidFill>
        </p:spPr>
        <p:txBody>
          <a:bodyPr wrap="square" rtlCol="0">
            <a:spAutoFit/>
          </a:bodyPr>
          <a:lstStyle/>
          <a:p>
            <a:pPr algn="ctr"/>
            <a:endParaRPr lang="en-US" b="1" dirty="0" smtClean="0">
              <a:solidFill>
                <a:schemeClr val="accent6">
                  <a:lumMod val="50000"/>
                </a:schemeClr>
              </a:solidFill>
              <a:latin typeface="+mn-lt"/>
            </a:endParaRPr>
          </a:p>
          <a:p>
            <a:pPr algn="ctr"/>
            <a:r>
              <a:rPr lang="en-US" b="1" dirty="0" smtClean="0">
                <a:solidFill>
                  <a:schemeClr val="accent6">
                    <a:lumMod val="50000"/>
                  </a:schemeClr>
                </a:solidFill>
                <a:latin typeface="+mn-lt"/>
              </a:rPr>
              <a:t>Chicago Board Options Exchange (CBOE) Volatility Index (VIX), 1990 – 2011 YTD </a:t>
            </a:r>
          </a:p>
        </p:txBody>
      </p:sp>
      <p:sp>
        <p:nvSpPr>
          <p:cNvPr id="7" name="Text Box 6"/>
          <p:cNvSpPr txBox="1">
            <a:spLocks noChangeArrowheads="1"/>
          </p:cNvSpPr>
          <p:nvPr/>
        </p:nvSpPr>
        <p:spPr bwMode="auto">
          <a:xfrm>
            <a:off x="74431" y="6162032"/>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Data as of 10/11. VIX is a measure of implied volatility of S&amp;P 500 index options.</a:t>
            </a:r>
          </a:p>
          <a:p>
            <a:pPr lvl="0"/>
            <a:r>
              <a:rPr lang="en-US" sz="900" dirty="0" smtClean="0">
                <a:solidFill>
                  <a:srgbClr val="808080"/>
                </a:solidFill>
                <a:latin typeface="Arial"/>
              </a:rPr>
              <a:t>Source: CBOE, Morgan Stanley Research.</a:t>
            </a:r>
          </a:p>
        </p:txBody>
      </p:sp>
      <p:cxnSp>
        <p:nvCxnSpPr>
          <p:cNvPr id="8" name="Straight Connector 7"/>
          <p:cNvCxnSpPr/>
          <p:nvPr/>
        </p:nvCxnSpPr>
        <p:spPr>
          <a:xfrm>
            <a:off x="953311" y="4931925"/>
            <a:ext cx="765566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42687" y="4206910"/>
            <a:ext cx="1581647" cy="523220"/>
          </a:xfrm>
          <a:prstGeom prst="rect">
            <a:avLst/>
          </a:prstGeom>
          <a:solidFill>
            <a:schemeClr val="bg1"/>
          </a:solidFill>
        </p:spPr>
        <p:txBody>
          <a:bodyPr wrap="square" rtlCol="0">
            <a:spAutoFit/>
          </a:bodyPr>
          <a:lstStyle/>
          <a:p>
            <a:pPr algn="ctr"/>
            <a:r>
              <a:rPr lang="en-US" b="1" dirty="0" smtClean="0">
                <a:latin typeface="+mn-lt"/>
              </a:rPr>
              <a:t>1990-2011 Average = 20%</a:t>
            </a:r>
          </a:p>
        </p:txBody>
      </p:sp>
      <p:sp>
        <p:nvSpPr>
          <p:cNvPr id="11" name="Oval 10"/>
          <p:cNvSpPr/>
          <p:nvPr/>
        </p:nvSpPr>
        <p:spPr>
          <a:xfrm>
            <a:off x="8326958" y="3769244"/>
            <a:ext cx="437662" cy="43766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727786" y="3332818"/>
            <a:ext cx="1581647" cy="523220"/>
          </a:xfrm>
          <a:prstGeom prst="rect">
            <a:avLst/>
          </a:prstGeom>
          <a:solidFill>
            <a:schemeClr val="bg1"/>
          </a:solidFill>
        </p:spPr>
        <p:txBody>
          <a:bodyPr wrap="square" rtlCol="0">
            <a:spAutoFit/>
          </a:bodyPr>
          <a:lstStyle/>
          <a:p>
            <a:pPr algn="ctr"/>
            <a:r>
              <a:rPr lang="en-US" b="1" dirty="0" smtClean="0">
                <a:latin typeface="+mn-lt"/>
              </a:rPr>
              <a:t>Current (10/11) Level = 40%</a:t>
            </a:r>
          </a:p>
        </p:txBody>
      </p:sp>
      <p:cxnSp>
        <p:nvCxnSpPr>
          <p:cNvPr id="13" name="Straight Connector 12"/>
          <p:cNvCxnSpPr>
            <a:endCxn id="11" idx="2"/>
          </p:cNvCxnSpPr>
          <p:nvPr/>
        </p:nvCxnSpPr>
        <p:spPr>
          <a:xfrm>
            <a:off x="953311" y="3988077"/>
            <a:ext cx="7373647"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9631491"/>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26988"/>
            <a:ext cx="7715250" cy="914400"/>
          </a:xfrm>
        </p:spPr>
        <p:txBody>
          <a:bodyPr/>
          <a:lstStyle/>
          <a:p>
            <a:r>
              <a:rPr lang="en-US" dirty="0" smtClean="0"/>
              <a:t>Consumer Confidence =</a:t>
            </a:r>
            <a:br>
              <a:rPr lang="en-US" dirty="0" smtClean="0"/>
            </a:br>
            <a:r>
              <a:rPr lang="en-US" dirty="0" smtClean="0"/>
              <a:t>Well Below Historical Average, Illustrating Uncertainty</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41443715"/>
              </p:ext>
            </p:extLst>
          </p:nvPr>
        </p:nvGraphicFramePr>
        <p:xfrm>
          <a:off x="236220" y="1225684"/>
          <a:ext cx="8671560" cy="50875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69651" y="1060313"/>
            <a:ext cx="8511702" cy="307777"/>
          </a:xfrm>
          <a:prstGeom prst="rect">
            <a:avLst/>
          </a:prstGeom>
          <a:solidFill>
            <a:schemeClr val="bg1"/>
          </a:solidFill>
        </p:spPr>
        <p:txBody>
          <a:bodyPr wrap="square" rtlCol="0">
            <a:spAutoFit/>
          </a:bodyPr>
          <a:lstStyle/>
          <a:p>
            <a:pPr algn="ctr"/>
            <a:r>
              <a:rPr lang="en-US" b="1" dirty="0" smtClean="0">
                <a:latin typeface="+mn-lt"/>
              </a:rPr>
              <a:t>The Conference Board Consumer Confidence Index, 1978 – 2011 YTD </a:t>
            </a:r>
          </a:p>
        </p:txBody>
      </p:sp>
      <p:sp>
        <p:nvSpPr>
          <p:cNvPr id="7" name="Text Box 8"/>
          <p:cNvSpPr txBox="1">
            <a:spLocks noChangeArrowheads="1"/>
          </p:cNvSpPr>
          <p:nvPr/>
        </p:nvSpPr>
        <p:spPr bwMode="auto">
          <a:xfrm>
            <a:off x="141861" y="6202248"/>
            <a:ext cx="7484623" cy="404812"/>
          </a:xfrm>
          <a:prstGeom prst="rect">
            <a:avLst/>
          </a:prstGeom>
          <a:noFill/>
          <a:ln w="9525" algn="ctr">
            <a:noFill/>
            <a:miter lim="800000"/>
            <a:headEnd/>
            <a:tailEnd/>
          </a:ln>
        </p:spPr>
        <p:txBody>
          <a:bodyPr/>
          <a:lstStyle/>
          <a:p>
            <a:r>
              <a:rPr lang="en-US" sz="900" b="0" dirty="0">
                <a:solidFill>
                  <a:schemeClr val="accent6"/>
                </a:solidFill>
                <a:latin typeface="+mn-lt"/>
              </a:rPr>
              <a:t>Note: Index started in 1967 / benchmarked to 1985=100. The Index is calculated each month on the basis of a household survey of consumers' opinions on current conditions and future expectations of the economy. Source: The Conference Board, </a:t>
            </a:r>
            <a:r>
              <a:rPr lang="en-US" sz="900" b="0" dirty="0" smtClean="0">
                <a:solidFill>
                  <a:schemeClr val="accent6"/>
                </a:solidFill>
                <a:latin typeface="+mn-lt"/>
              </a:rPr>
              <a:t>10/11.</a:t>
            </a:r>
            <a:endParaRPr lang="en-US" sz="900" b="0" dirty="0">
              <a:solidFill>
                <a:schemeClr val="accent6"/>
              </a:solidFill>
              <a:latin typeface="+mn-lt"/>
            </a:endParaRPr>
          </a:p>
        </p:txBody>
      </p:sp>
      <p:sp>
        <p:nvSpPr>
          <p:cNvPr id="8" name="Text Box 11"/>
          <p:cNvSpPr txBox="1">
            <a:spLocks noChangeArrowheads="1"/>
          </p:cNvSpPr>
          <p:nvPr/>
        </p:nvSpPr>
        <p:spPr bwMode="auto">
          <a:xfrm>
            <a:off x="3882263" y="2273425"/>
            <a:ext cx="1368131" cy="430887"/>
          </a:xfrm>
          <a:prstGeom prst="rect">
            <a:avLst/>
          </a:prstGeom>
          <a:solidFill>
            <a:schemeClr val="bg1"/>
          </a:solidFill>
          <a:ln w="9525">
            <a:noFill/>
            <a:miter lim="800000"/>
            <a:headEnd/>
            <a:tailEnd/>
          </a:ln>
        </p:spPr>
        <p:txBody>
          <a:bodyPr wrap="square" lIns="0" tIns="0" rIns="0" bIns="0">
            <a:spAutoFit/>
          </a:bodyPr>
          <a:lstStyle/>
          <a:p>
            <a:pPr algn="ctr"/>
            <a:r>
              <a:rPr lang="en-US" b="1" dirty="0">
                <a:solidFill>
                  <a:schemeClr val="tx1"/>
                </a:solidFill>
                <a:latin typeface="+mn-lt"/>
              </a:rPr>
              <a:t>30 Year Average</a:t>
            </a:r>
          </a:p>
          <a:p>
            <a:pPr algn="ctr"/>
            <a:r>
              <a:rPr lang="en-US" b="1" dirty="0">
                <a:solidFill>
                  <a:schemeClr val="tx1"/>
                </a:solidFill>
                <a:latin typeface="+mn-lt"/>
              </a:rPr>
              <a:t>CCI = </a:t>
            </a:r>
            <a:r>
              <a:rPr lang="en-US" b="1" dirty="0" smtClean="0">
                <a:solidFill>
                  <a:schemeClr val="tx1"/>
                </a:solidFill>
                <a:latin typeface="+mn-lt"/>
              </a:rPr>
              <a:t>92.7</a:t>
            </a:r>
            <a:endParaRPr lang="en-US" b="1" dirty="0">
              <a:solidFill>
                <a:schemeClr val="tx1"/>
              </a:solidFill>
              <a:latin typeface="+mn-lt"/>
            </a:endParaRPr>
          </a:p>
        </p:txBody>
      </p:sp>
      <p:sp>
        <p:nvSpPr>
          <p:cNvPr id="10" name="Text Box 14"/>
          <p:cNvSpPr txBox="1">
            <a:spLocks noChangeArrowheads="1"/>
          </p:cNvSpPr>
          <p:nvPr/>
        </p:nvSpPr>
        <p:spPr bwMode="auto">
          <a:xfrm>
            <a:off x="6205343" y="4853697"/>
            <a:ext cx="1187889" cy="523220"/>
          </a:xfrm>
          <a:prstGeom prst="rect">
            <a:avLst/>
          </a:prstGeom>
          <a:noFill/>
          <a:ln w="9525">
            <a:noFill/>
            <a:miter lim="800000"/>
            <a:headEnd/>
            <a:tailEnd/>
          </a:ln>
        </p:spPr>
        <p:txBody>
          <a:bodyPr wrap="none">
            <a:spAutoFit/>
          </a:bodyPr>
          <a:lstStyle/>
          <a:p>
            <a:pPr algn="ctr"/>
            <a:r>
              <a:rPr lang="en-US" b="1" dirty="0">
                <a:solidFill>
                  <a:schemeClr val="tx1"/>
                </a:solidFill>
                <a:latin typeface="+mn-lt"/>
              </a:rPr>
              <a:t>2/09 Trough</a:t>
            </a:r>
          </a:p>
          <a:p>
            <a:pPr algn="ctr"/>
            <a:r>
              <a:rPr lang="en-US" b="1" dirty="0">
                <a:solidFill>
                  <a:schemeClr val="tx1"/>
                </a:solidFill>
                <a:latin typeface="+mn-lt"/>
              </a:rPr>
              <a:t>CCI = </a:t>
            </a:r>
            <a:r>
              <a:rPr lang="en-US" b="1" dirty="0" smtClean="0">
                <a:solidFill>
                  <a:schemeClr val="tx1"/>
                </a:solidFill>
                <a:latin typeface="+mn-lt"/>
              </a:rPr>
              <a:t>25.3</a:t>
            </a:r>
            <a:endParaRPr lang="en-US" b="1" dirty="0">
              <a:solidFill>
                <a:schemeClr val="tx1"/>
              </a:solidFill>
              <a:latin typeface="+mn-lt"/>
            </a:endParaRPr>
          </a:p>
        </p:txBody>
      </p:sp>
      <p:sp>
        <p:nvSpPr>
          <p:cNvPr id="12" name="Oval 16"/>
          <p:cNvSpPr>
            <a:spLocks noChangeArrowheads="1"/>
          </p:cNvSpPr>
          <p:nvPr/>
        </p:nvSpPr>
        <p:spPr bwMode="auto">
          <a:xfrm>
            <a:off x="7981950" y="5115307"/>
            <a:ext cx="228600" cy="228600"/>
          </a:xfrm>
          <a:prstGeom prst="ellipse">
            <a:avLst/>
          </a:prstGeom>
          <a:noFill/>
          <a:ln w="38100">
            <a:solidFill>
              <a:srgbClr val="FF0000"/>
            </a:solidFill>
            <a:round/>
            <a:headEnd/>
            <a:tailEnd/>
          </a:ln>
        </p:spPr>
        <p:txBody>
          <a:bodyPr wrap="none" anchor="ctr"/>
          <a:lstStyle/>
          <a:p>
            <a:pPr algn="ctr"/>
            <a:endParaRPr lang="en-US">
              <a:latin typeface="+mn-lt"/>
            </a:endParaRPr>
          </a:p>
        </p:txBody>
      </p:sp>
      <p:sp>
        <p:nvSpPr>
          <p:cNvPr id="13" name="Text Box 17"/>
          <p:cNvSpPr txBox="1">
            <a:spLocks noChangeArrowheads="1"/>
          </p:cNvSpPr>
          <p:nvPr/>
        </p:nvSpPr>
        <p:spPr bwMode="auto">
          <a:xfrm>
            <a:off x="7883127" y="2280753"/>
            <a:ext cx="1045479" cy="523220"/>
          </a:xfrm>
          <a:prstGeom prst="rect">
            <a:avLst/>
          </a:prstGeom>
          <a:solidFill>
            <a:schemeClr val="bg1"/>
          </a:solidFill>
          <a:ln w="9525">
            <a:solidFill>
              <a:schemeClr val="bg1"/>
            </a:solidFill>
            <a:miter lim="800000"/>
            <a:headEnd/>
            <a:tailEnd/>
          </a:ln>
        </p:spPr>
        <p:txBody>
          <a:bodyPr wrap="none">
            <a:spAutoFit/>
          </a:bodyPr>
          <a:lstStyle/>
          <a:p>
            <a:pPr algn="ctr"/>
            <a:r>
              <a:rPr lang="en-US" b="1" dirty="0" smtClean="0">
                <a:solidFill>
                  <a:schemeClr val="tx1"/>
                </a:solidFill>
                <a:latin typeface="+mn-lt"/>
              </a:rPr>
              <a:t>10/11</a:t>
            </a:r>
            <a:endParaRPr lang="en-US" b="1" dirty="0">
              <a:solidFill>
                <a:schemeClr val="tx1"/>
              </a:solidFill>
              <a:latin typeface="+mn-lt"/>
            </a:endParaRPr>
          </a:p>
          <a:p>
            <a:pPr algn="ctr"/>
            <a:r>
              <a:rPr lang="en-US" b="1" dirty="0">
                <a:solidFill>
                  <a:schemeClr val="tx1"/>
                </a:solidFill>
                <a:latin typeface="+mn-lt"/>
              </a:rPr>
              <a:t>CCI = </a:t>
            </a:r>
            <a:r>
              <a:rPr lang="en-US" b="1" dirty="0" smtClean="0">
                <a:solidFill>
                  <a:schemeClr val="tx1"/>
                </a:solidFill>
                <a:latin typeface="+mn-lt"/>
              </a:rPr>
              <a:t>45.4</a:t>
            </a:r>
            <a:endParaRPr lang="en-US" b="1" dirty="0">
              <a:solidFill>
                <a:schemeClr val="tx1"/>
              </a:solidFill>
              <a:latin typeface="+mn-lt"/>
            </a:endParaRPr>
          </a:p>
        </p:txBody>
      </p:sp>
      <p:sp>
        <p:nvSpPr>
          <p:cNvPr id="15" name="Oval 19"/>
          <p:cNvSpPr>
            <a:spLocks noChangeArrowheads="1"/>
          </p:cNvSpPr>
          <p:nvPr/>
        </p:nvSpPr>
        <p:spPr bwMode="auto">
          <a:xfrm>
            <a:off x="8563381" y="4586209"/>
            <a:ext cx="228600" cy="228600"/>
          </a:xfrm>
          <a:prstGeom prst="ellipse">
            <a:avLst/>
          </a:prstGeom>
          <a:noFill/>
          <a:ln w="38100">
            <a:solidFill>
              <a:srgbClr val="00FF00"/>
            </a:solidFill>
            <a:round/>
            <a:headEnd/>
            <a:tailEnd/>
          </a:ln>
        </p:spPr>
        <p:txBody>
          <a:bodyPr wrap="none" anchor="ctr"/>
          <a:lstStyle/>
          <a:p>
            <a:pPr algn="ctr"/>
            <a:endParaRPr lang="en-US">
              <a:latin typeface="+mn-lt"/>
            </a:endParaRPr>
          </a:p>
        </p:txBody>
      </p:sp>
      <p:cxnSp>
        <p:nvCxnSpPr>
          <p:cNvPr id="16" name="Straight Connector 15"/>
          <p:cNvCxnSpPr/>
          <p:nvPr/>
        </p:nvCxnSpPr>
        <p:spPr>
          <a:xfrm>
            <a:off x="1022013" y="3399816"/>
            <a:ext cx="765566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791981" y="2842885"/>
            <a:ext cx="0" cy="12902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393232" y="5229607"/>
            <a:ext cx="466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70651" y="2790343"/>
            <a:ext cx="0" cy="4996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26060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47749" y="26988"/>
            <a:ext cx="8013849" cy="914400"/>
          </a:xfrm>
        </p:spPr>
        <p:txBody>
          <a:bodyPr/>
          <a:lstStyle/>
          <a:p>
            <a:r>
              <a:rPr lang="en-US" dirty="0" smtClean="0"/>
              <a:t>USA Corporate Capital Spending Budgets =</a:t>
            </a:r>
            <a:br>
              <a:rPr lang="en-US" dirty="0" smtClean="0"/>
            </a:br>
            <a:r>
              <a:rPr lang="en-US" dirty="0" smtClean="0"/>
              <a:t>Being Revised Down, Illustrating Uncertainty</a:t>
            </a:r>
            <a:endParaRPr lang="en-US" dirty="0"/>
          </a:p>
        </p:txBody>
      </p:sp>
      <p:sp>
        <p:nvSpPr>
          <p:cNvPr id="3" name="AutoShape 279"/>
          <p:cNvSpPr>
            <a:spLocks noChangeArrowheads="1"/>
          </p:cNvSpPr>
          <p:nvPr/>
        </p:nvSpPr>
        <p:spPr bwMode="auto">
          <a:xfrm>
            <a:off x="203349" y="1121406"/>
            <a:ext cx="8791575" cy="566135"/>
          </a:xfrm>
          <a:prstGeom prst="rect">
            <a:avLst/>
          </a:prstGeom>
          <a:noFill/>
          <a:ln>
            <a:no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algn="ctr" rtl="0" eaLnBrk="0" fontAlgn="base" hangingPunct="0">
              <a:lnSpc>
                <a:spcPct val="90000"/>
              </a:lnSpc>
              <a:spcBef>
                <a:spcPct val="0"/>
              </a:spcBef>
              <a:spcAft>
                <a:spcPct val="0"/>
              </a:spcAft>
            </a:pPr>
            <a:r>
              <a:rPr lang="en-US" sz="1600" b="1" dirty="0" smtClean="0">
                <a:solidFill>
                  <a:schemeClr val="accent6">
                    <a:lumMod val="50000"/>
                  </a:schemeClr>
                </a:solidFill>
                <a:latin typeface="Arial" charset="0"/>
                <a:cs typeface="Arial" charset="0"/>
              </a:rPr>
              <a:t>Survey Results of Corporate Capital Spending Budget Revisions, 1/08 – 7/11</a:t>
            </a:r>
            <a:endParaRPr lang="en-US" sz="1600" b="1" kern="1200" baseline="30000" dirty="0">
              <a:solidFill>
                <a:schemeClr val="accent6">
                  <a:lumMod val="50000"/>
                </a:schemeClr>
              </a:solidFill>
              <a:latin typeface="Arial" charset="0"/>
              <a:ea typeface="+mn-ea"/>
              <a:cs typeface="Arial" charset="0"/>
            </a:endParaRPr>
          </a:p>
        </p:txBody>
      </p:sp>
      <p:sp>
        <p:nvSpPr>
          <p:cNvPr id="8" name="Text Box 6"/>
          <p:cNvSpPr txBox="1">
            <a:spLocks noChangeArrowheads="1"/>
          </p:cNvSpPr>
          <p:nvPr/>
        </p:nvSpPr>
        <p:spPr bwMode="auto">
          <a:xfrm>
            <a:off x="74431" y="6333295"/>
            <a:ext cx="6162288" cy="192574"/>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a:t>
            </a:r>
            <a:r>
              <a:rPr lang="en-US" sz="900" dirty="0" err="1" smtClean="0">
                <a:solidFill>
                  <a:srgbClr val="808080"/>
                </a:solidFill>
                <a:latin typeface="Arial"/>
              </a:rPr>
              <a:t>ChangeWave</a:t>
            </a:r>
            <a:r>
              <a:rPr lang="en-US" sz="900" dirty="0" smtClean="0">
                <a:solidFill>
                  <a:srgbClr val="808080"/>
                </a:solidFill>
                <a:latin typeface="Arial"/>
              </a:rPr>
              <a:t> Research.</a:t>
            </a:r>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82723168"/>
              </p:ext>
            </p:extLst>
          </p:nvPr>
        </p:nvGraphicFramePr>
        <p:xfrm>
          <a:off x="234322" y="2062163"/>
          <a:ext cx="8580437" cy="4221162"/>
        </p:xfrm>
        <a:graphic>
          <a:graphicData uri="http://schemas.openxmlformats.org/presentationml/2006/ole">
            <p:oleObj spid="_x0000_s447654" name="Chart" r:id="rId3" imgW="11404600" imgH="5613400" progId="MSGraph.Chart.8">
              <p:embed followColorScheme="full"/>
            </p:oleObj>
          </a:graphicData>
        </a:graphic>
      </p:graphicFrame>
      <p:sp>
        <p:nvSpPr>
          <p:cNvPr id="5" name="TextBox 4"/>
          <p:cNvSpPr txBox="1"/>
          <p:nvPr/>
        </p:nvSpPr>
        <p:spPr>
          <a:xfrm>
            <a:off x="6772940" y="2751394"/>
            <a:ext cx="1935124" cy="954107"/>
          </a:xfrm>
          <a:prstGeom prst="rect">
            <a:avLst/>
          </a:prstGeom>
          <a:solidFill>
            <a:schemeClr val="bg1"/>
          </a:solidFill>
          <a:ln>
            <a:solidFill>
              <a:schemeClr val="bg1"/>
            </a:solidFill>
          </a:ln>
        </p:spPr>
        <p:txBody>
          <a:bodyPr wrap="square" rtlCol="0">
            <a:spAutoFit/>
          </a:bodyPr>
          <a:lstStyle/>
          <a:p>
            <a:pPr algn="ctr"/>
            <a:r>
              <a:rPr lang="en-US" b="1" dirty="0" smtClean="0">
                <a:latin typeface="+mn-lt"/>
              </a:rPr>
              <a:t>23% of Respondents Have Revised Capital Budgets Lower in CQ3:11</a:t>
            </a:r>
          </a:p>
        </p:txBody>
      </p:sp>
      <p:cxnSp>
        <p:nvCxnSpPr>
          <p:cNvPr id="7" name="Straight Arrow Connector 6"/>
          <p:cNvCxnSpPr/>
          <p:nvPr/>
        </p:nvCxnSpPr>
        <p:spPr>
          <a:xfrm>
            <a:off x="8410353" y="3705501"/>
            <a:ext cx="0" cy="4996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AutoShape 279"/>
          <p:cNvSpPr>
            <a:spLocks noChangeArrowheads="1"/>
          </p:cNvSpPr>
          <p:nvPr/>
        </p:nvSpPr>
        <p:spPr bwMode="auto">
          <a:xfrm>
            <a:off x="951161" y="1620707"/>
            <a:ext cx="7342229" cy="566135"/>
          </a:xfrm>
          <a:prstGeom prst="rect">
            <a:avLst/>
          </a:prstGeom>
          <a:noFill/>
          <a:ln>
            <a:solidFill>
              <a:schemeClr val="tx1">
                <a:lumMod val="50000"/>
                <a:lumOff val="50000"/>
              </a:schemeClr>
            </a:solidFill>
            <a:headEnd/>
            <a:tailEnd/>
          </a:ln>
          <a:effectLst/>
        </p:spPr>
        <p:style>
          <a:lnRef idx="1">
            <a:schemeClr val="accent6"/>
          </a:lnRef>
          <a:fillRef idx="2">
            <a:schemeClr val="accent6"/>
          </a:fillRef>
          <a:effectRef idx="1">
            <a:schemeClr val="accent6"/>
          </a:effectRef>
          <a:fontRef idx="minor">
            <a:schemeClr val="dk1"/>
          </a:fontRef>
        </p:style>
        <p:txBody>
          <a:bodyPr anchor="ctr"/>
          <a:lstStyle/>
          <a:p>
            <a:pPr rtl="0" eaLnBrk="0" fontAlgn="base" hangingPunct="0">
              <a:spcBef>
                <a:spcPct val="0"/>
              </a:spcBef>
              <a:spcAft>
                <a:spcPct val="0"/>
              </a:spcAft>
            </a:pPr>
            <a:r>
              <a:rPr lang="en-US" sz="1600" i="1" dirty="0" smtClean="0">
                <a:solidFill>
                  <a:schemeClr val="accent6">
                    <a:lumMod val="50000"/>
                  </a:schemeClr>
                </a:solidFill>
                <a:latin typeface="Arial" charset="0"/>
                <a:cs typeface="Arial" charset="0"/>
              </a:rPr>
              <a:t>Think about your company’s overall capital budget for the current quarter, have there been any adjustments made over the past 90 days?</a:t>
            </a:r>
            <a:endParaRPr lang="en-US" sz="1600" i="1" kern="1200" baseline="30000" dirty="0">
              <a:solidFill>
                <a:schemeClr val="accent6">
                  <a:lumMod val="50000"/>
                </a:schemeClr>
              </a:solidFill>
              <a:latin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584657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38225" y="36513"/>
            <a:ext cx="7715250" cy="914400"/>
          </a:xfrm>
        </p:spPr>
        <p:txBody>
          <a:bodyPr/>
          <a:lstStyle/>
          <a:p>
            <a:r>
              <a:rPr lang="en-US" dirty="0" smtClean="0"/>
              <a:t>GDP Growth Forecasts =</a:t>
            </a:r>
            <a:br>
              <a:rPr lang="en-US" dirty="0" smtClean="0"/>
            </a:br>
            <a:r>
              <a:rPr lang="en-US" dirty="0" smtClean="0"/>
              <a:t>Being Revised Down, Illustrating Uncertainty</a:t>
            </a:r>
            <a:endParaRPr lang="en-US" dirty="0"/>
          </a:p>
        </p:txBody>
      </p:sp>
      <p:pic>
        <p:nvPicPr>
          <p:cNvPr id="423937" name="Picture 1"/>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2109" y="1080428"/>
            <a:ext cx="7835614" cy="512899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Rectangle 4"/>
          <p:cNvSpPr/>
          <p:nvPr/>
        </p:nvSpPr>
        <p:spPr>
          <a:xfrm>
            <a:off x="6539023" y="1080428"/>
            <a:ext cx="1998700" cy="5128990"/>
          </a:xfrm>
          <a:prstGeom prst="rect">
            <a:avLst/>
          </a:prstGeom>
          <a:no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6"/>
          <p:cNvSpPr txBox="1">
            <a:spLocks noChangeArrowheads="1"/>
          </p:cNvSpPr>
          <p:nvPr/>
        </p:nvSpPr>
        <p:spPr bwMode="auto">
          <a:xfrm>
            <a:off x="74431" y="6333295"/>
            <a:ext cx="6162288" cy="192574"/>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Data is annual GDP percent change.  Source: IMF World Economic Outlook, 9/11.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609122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38225" y="26988"/>
            <a:ext cx="7962900" cy="914400"/>
          </a:xfrm>
        </p:spPr>
        <p:txBody>
          <a:bodyPr/>
          <a:lstStyle/>
          <a:p>
            <a:r>
              <a:rPr lang="en-US" sz="2200" dirty="0" smtClean="0"/>
              <a:t>Stock Markets = Often Leading Indicators of Economic Activity</a:t>
            </a:r>
            <a:br>
              <a:rPr lang="en-US" sz="2200" dirty="0" smtClean="0"/>
            </a:br>
            <a:r>
              <a:rPr lang="en-US" sz="1600" dirty="0" smtClean="0"/>
              <a:t>Russia -33% from 52-Week High; </a:t>
            </a:r>
            <a:r>
              <a:rPr lang="en-US" sz="1600" dirty="0"/>
              <a:t>Oil (-</a:t>
            </a:r>
            <a:r>
              <a:rPr lang="en-US" sz="1600" dirty="0" smtClean="0"/>
              <a:t>24%) / China (-23%) / Europe (-23%) / S&amp;P500 (-12%) / </a:t>
            </a:r>
            <a:r>
              <a:rPr lang="en-US" sz="1600" dirty="0" err="1" smtClean="0"/>
              <a:t>Nasdaq</a:t>
            </a:r>
            <a:r>
              <a:rPr lang="en-US" sz="1600" dirty="0" smtClean="0"/>
              <a:t> (-9%)</a:t>
            </a:r>
            <a:endParaRPr lang="en-US" sz="1000" dirty="0">
              <a:solidFill>
                <a:srgbClr val="FF0000"/>
              </a:solidFill>
            </a:endParaRPr>
          </a:p>
        </p:txBody>
      </p:sp>
      <p:graphicFrame>
        <p:nvGraphicFramePr>
          <p:cNvPr id="5" name="Chart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76074836"/>
              </p:ext>
            </p:extLst>
          </p:nvPr>
        </p:nvGraphicFramePr>
        <p:xfrm>
          <a:off x="282102" y="1177046"/>
          <a:ext cx="8625677" cy="51885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69651" y="1128404"/>
            <a:ext cx="8511702" cy="523220"/>
          </a:xfrm>
          <a:prstGeom prst="rect">
            <a:avLst/>
          </a:prstGeom>
          <a:solidFill>
            <a:schemeClr val="bg1"/>
          </a:solidFill>
        </p:spPr>
        <p:txBody>
          <a:bodyPr wrap="square" rtlCol="0">
            <a:spAutoFit/>
          </a:bodyPr>
          <a:lstStyle/>
          <a:p>
            <a:pPr algn="ctr"/>
            <a:r>
              <a:rPr lang="en-US" b="1" dirty="0" smtClean="0">
                <a:latin typeface="+mn-lt"/>
              </a:rPr>
              <a:t>Stock / Commodity Markets Performance (% Change From 1/10), 1/10 – 10/11</a:t>
            </a:r>
          </a:p>
          <a:p>
            <a:pPr algn="ctr"/>
            <a:endParaRPr lang="en-US" b="1" dirty="0" smtClean="0">
              <a:latin typeface="+mn-lt"/>
            </a:endParaRPr>
          </a:p>
        </p:txBody>
      </p:sp>
      <p:sp>
        <p:nvSpPr>
          <p:cNvPr id="7" name="Text Box 6"/>
          <p:cNvSpPr txBox="1">
            <a:spLocks noChangeArrowheads="1"/>
          </p:cNvSpPr>
          <p:nvPr/>
        </p:nvSpPr>
        <p:spPr bwMode="auto">
          <a:xfrm>
            <a:off x="74431" y="6142576"/>
            <a:ext cx="6162288" cy="385148"/>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All values are indexed to 1 (100%) on Jan 1, 2010. Data as of 10/17/11.</a:t>
            </a:r>
          </a:p>
          <a:p>
            <a:pPr lvl="0"/>
            <a:r>
              <a:rPr lang="en-US" sz="900" dirty="0" smtClean="0">
                <a:solidFill>
                  <a:srgbClr val="808080"/>
                </a:solidFill>
                <a:latin typeface="Arial"/>
              </a:rPr>
              <a:t>Source: Morgan Stanley Research, Yahoo! Finance.</a:t>
            </a:r>
          </a:p>
        </p:txBody>
      </p:sp>
      <p:cxnSp>
        <p:nvCxnSpPr>
          <p:cNvPr id="6" name="Straight Connector 5"/>
          <p:cNvCxnSpPr/>
          <p:nvPr/>
        </p:nvCxnSpPr>
        <p:spPr>
          <a:xfrm>
            <a:off x="2222205" y="3306726"/>
            <a:ext cx="858939" cy="584790"/>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081144" y="2243470"/>
            <a:ext cx="3266493" cy="1648046"/>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47637" y="2243470"/>
            <a:ext cx="2083982" cy="1099141"/>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15739" y="4288466"/>
            <a:ext cx="858939" cy="687571"/>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081144" y="4181475"/>
            <a:ext cx="3362186" cy="748489"/>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443330" y="4200525"/>
            <a:ext cx="1988289" cy="967563"/>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013638" y="3306726"/>
            <a:ext cx="1202101" cy="494414"/>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13638" y="4288466"/>
            <a:ext cx="1202101" cy="92148"/>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431619" y="3067493"/>
            <a:ext cx="200246" cy="275118"/>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451112" y="4860311"/>
            <a:ext cx="256953" cy="305785"/>
          </a:xfrm>
          <a:prstGeom prst="line">
            <a:avLst/>
          </a:prstGeom>
          <a:ln w="12700">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292106" y="2793040"/>
            <a:ext cx="498764" cy="2608300"/>
          </a:xfrm>
          <a:prstGeom prst="ellipse">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5"/>
          <p:cNvSpPr txBox="1">
            <a:spLocks noChangeArrowheads="1"/>
          </p:cNvSpPr>
          <p:nvPr/>
        </p:nvSpPr>
        <p:spPr bwMode="auto">
          <a:xfrm>
            <a:off x="5380074" y="4892210"/>
            <a:ext cx="2319768" cy="307777"/>
          </a:xfrm>
          <a:prstGeom prst="rect">
            <a:avLst/>
          </a:prstGeom>
          <a:solidFill>
            <a:schemeClr val="bg1"/>
          </a:solidFill>
          <a:ln w="9525">
            <a:noFill/>
            <a:miter lim="800000"/>
            <a:headEnd/>
            <a:tailEnd/>
          </a:ln>
        </p:spPr>
        <p:txBody>
          <a:bodyPr wrap="square">
            <a:spAutoFit/>
          </a:bodyPr>
          <a:lstStyle/>
          <a:p>
            <a:pPr algn="ctr"/>
            <a:r>
              <a:rPr lang="en-US" b="1" dirty="0" smtClean="0">
                <a:solidFill>
                  <a:srgbClr val="061F3F"/>
                </a:solidFill>
                <a:latin typeface="+mj-lt"/>
              </a:rPr>
              <a:t>New 2-Week </a:t>
            </a:r>
            <a:r>
              <a:rPr lang="en-US" b="1" dirty="0" err="1" smtClean="0">
                <a:solidFill>
                  <a:srgbClr val="061F3F"/>
                </a:solidFill>
                <a:latin typeface="+mj-lt"/>
              </a:rPr>
              <a:t>Trendline</a:t>
            </a:r>
            <a:r>
              <a:rPr lang="en-US" b="1" dirty="0" smtClean="0">
                <a:solidFill>
                  <a:srgbClr val="061F3F"/>
                </a:solidFill>
                <a:latin typeface="+mj-lt"/>
              </a:rPr>
              <a:t>?</a:t>
            </a:r>
            <a:endParaRPr lang="en-US" b="1" dirty="0">
              <a:solidFill>
                <a:srgbClr val="FF0000"/>
              </a:solidFill>
              <a:latin typeface="+mj-lt"/>
            </a:endParaRPr>
          </a:p>
        </p:txBody>
      </p:sp>
      <p:cxnSp>
        <p:nvCxnSpPr>
          <p:cNvPr id="26" name="Straight Arrow Connector 25"/>
          <p:cNvCxnSpPr>
            <a:stCxn id="25" idx="3"/>
          </p:cNvCxnSpPr>
          <p:nvPr/>
        </p:nvCxnSpPr>
        <p:spPr>
          <a:xfrm>
            <a:off x="7699842" y="5046099"/>
            <a:ext cx="593557" cy="1"/>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62064"/>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0892" y="4034761"/>
            <a:ext cx="8183562" cy="1362075"/>
          </a:xfrm>
        </p:spPr>
        <p:txBody>
          <a:bodyPr/>
          <a:lstStyle/>
          <a:p>
            <a:r>
              <a:rPr lang="en-US" dirty="0" err="1" smtClean="0">
                <a:solidFill>
                  <a:schemeClr val="accent6">
                    <a:lumMod val="50000"/>
                  </a:schemeClr>
                </a:solidFill>
              </a:rPr>
              <a:t>Usa</a:t>
            </a:r>
            <a:r>
              <a:rPr lang="en-US" dirty="0" smtClean="0">
                <a:solidFill>
                  <a:schemeClr val="accent6">
                    <a:lumMod val="50000"/>
                  </a:schemeClr>
                </a:solidFill>
              </a:rPr>
              <a:t> </a:t>
            </a:r>
            <a:r>
              <a:rPr lang="en-US" dirty="0" err="1" smtClean="0">
                <a:solidFill>
                  <a:schemeClr val="accent6">
                    <a:lumMod val="50000"/>
                  </a:schemeClr>
                </a:solidFill>
              </a:rPr>
              <a:t>inc.</a:t>
            </a:r>
            <a:r>
              <a:rPr lang="en-US" dirty="0" smtClean="0">
                <a:solidFill>
                  <a:schemeClr val="accent6">
                    <a:lumMod val="50000"/>
                  </a:schemeClr>
                </a:solidFill>
              </a:rPr>
              <a:t> –</a:t>
            </a:r>
            <a:br>
              <a:rPr lang="en-US" dirty="0" smtClean="0">
                <a:solidFill>
                  <a:schemeClr val="accent6">
                    <a:lumMod val="50000"/>
                  </a:schemeClr>
                </a:solidFill>
              </a:rPr>
            </a:br>
            <a:r>
              <a:rPr lang="en-US" dirty="0" smtClean="0">
                <a:solidFill>
                  <a:schemeClr val="accent6">
                    <a:lumMod val="50000"/>
                  </a:schemeClr>
                </a:solidFill>
              </a:rPr>
              <a:t>Pay attention!</a:t>
            </a:r>
            <a:endParaRPr lang="en-US"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62544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4" y="26988"/>
            <a:ext cx="8162925" cy="914400"/>
          </a:xfrm>
        </p:spPr>
        <p:txBody>
          <a:bodyPr/>
          <a:lstStyle/>
          <a:p>
            <a:r>
              <a:rPr lang="en-US" sz="2200" dirty="0" smtClean="0"/>
              <a:t>81% of Users of Top Global Internet Properties =</a:t>
            </a:r>
            <a:br>
              <a:rPr lang="en-US" sz="2200" dirty="0" smtClean="0"/>
            </a:br>
            <a:r>
              <a:rPr lang="en-US" sz="2200" dirty="0" smtClean="0"/>
              <a:t>Outside USA</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40875176"/>
              </p:ext>
            </p:extLst>
          </p:nvPr>
        </p:nvGraphicFramePr>
        <p:xfrm>
          <a:off x="574889" y="1381488"/>
          <a:ext cx="8005763" cy="5083175"/>
        </p:xfrm>
        <a:graphic>
          <a:graphicData uri="http://schemas.openxmlformats.org/presentationml/2006/ole">
            <p:oleObj spid="_x0000_s421083" name="Chart" r:id="rId3" imgW="15430500" imgH="9804400" progId="MSGraph.Chart.8">
              <p:embed followColorScheme="full"/>
            </p:oleObj>
          </a:graphicData>
        </a:graphic>
      </p:graphicFrame>
      <p:sp>
        <p:nvSpPr>
          <p:cNvPr id="6" name="Text Box 4"/>
          <p:cNvSpPr txBox="1">
            <a:spLocks noChangeArrowheads="1"/>
          </p:cNvSpPr>
          <p:nvPr/>
        </p:nvSpPr>
        <p:spPr bwMode="auto">
          <a:xfrm>
            <a:off x="776782" y="1043971"/>
            <a:ext cx="7838055" cy="338554"/>
          </a:xfrm>
          <a:prstGeom prst="rect">
            <a:avLst/>
          </a:prstGeom>
          <a:noFill/>
          <a:ln w="9525">
            <a:noFill/>
            <a:miter lim="800000"/>
            <a:headEnd/>
            <a:tailEnd/>
          </a:ln>
        </p:spPr>
        <p:txBody>
          <a:bodyPr wrap="square">
            <a:spAutoFit/>
          </a:bodyPr>
          <a:lstStyle/>
          <a:p>
            <a:pPr algn="ctr"/>
            <a:r>
              <a:rPr lang="en-US" sz="1600" b="1" dirty="0" smtClean="0">
                <a:solidFill>
                  <a:schemeClr val="accent6">
                    <a:lumMod val="50000"/>
                  </a:schemeClr>
                </a:solidFill>
                <a:latin typeface="+mj-lt"/>
              </a:rPr>
              <a:t>Top 10 Internet Properties by Global Monthly Unique Visitors, 8/11</a:t>
            </a:r>
            <a:endParaRPr lang="en-US" sz="1600" b="1" dirty="0">
              <a:solidFill>
                <a:schemeClr val="accent6">
                  <a:lumMod val="50000"/>
                </a:schemeClr>
              </a:solidFill>
              <a:latin typeface="+mj-lt"/>
            </a:endParaRPr>
          </a:p>
        </p:txBody>
      </p:sp>
      <p:sp>
        <p:nvSpPr>
          <p:cNvPr id="7" name="Text Box 6"/>
          <p:cNvSpPr txBox="1">
            <a:spLocks noChangeArrowheads="1"/>
          </p:cNvSpPr>
          <p:nvPr/>
        </p:nvSpPr>
        <p:spPr bwMode="auto">
          <a:xfrm>
            <a:off x="74431" y="6158134"/>
            <a:ext cx="6162288" cy="385148"/>
          </a:xfrm>
          <a:prstGeom prst="rect">
            <a:avLst/>
          </a:prstGeom>
          <a:noFill/>
          <a:ln w="9525" algn="ctr">
            <a:noFill/>
            <a:miter lim="800000"/>
            <a:headEnd/>
            <a:tailEnd/>
          </a:ln>
        </p:spPr>
        <p:txBody>
          <a:bodyPr lIns="137160" anchor="b" anchorCtr="0"/>
          <a:lstStyle/>
          <a:p>
            <a:r>
              <a:rPr lang="en-US" sz="900" b="0" dirty="0" smtClean="0">
                <a:solidFill>
                  <a:schemeClr val="tx1">
                    <a:lumMod val="50000"/>
                    <a:lumOff val="50000"/>
                  </a:schemeClr>
                </a:solidFill>
                <a:latin typeface="+mn-lt"/>
              </a:rPr>
              <a:t>Source</a:t>
            </a:r>
            <a:r>
              <a:rPr lang="en-US" sz="900" b="0" dirty="0">
                <a:solidFill>
                  <a:schemeClr val="tx1">
                    <a:lumMod val="50000"/>
                    <a:lumOff val="50000"/>
                  </a:schemeClr>
                </a:solidFill>
                <a:latin typeface="+mn-lt"/>
              </a:rPr>
              <a:t>: </a:t>
            </a:r>
            <a:r>
              <a:rPr lang="en-US" sz="900" b="0" dirty="0" err="1" smtClean="0">
                <a:solidFill>
                  <a:schemeClr val="tx1">
                    <a:lumMod val="50000"/>
                    <a:lumOff val="50000"/>
                  </a:schemeClr>
                </a:solidFill>
                <a:latin typeface="+mn-lt"/>
              </a:rPr>
              <a:t>comScore</a:t>
            </a:r>
            <a:r>
              <a:rPr lang="en-US" sz="900" b="0" dirty="0" smtClean="0">
                <a:solidFill>
                  <a:schemeClr val="tx1">
                    <a:lumMod val="50000"/>
                    <a:lumOff val="50000"/>
                  </a:schemeClr>
                </a:solidFill>
                <a:latin typeface="+mn-lt"/>
              </a:rPr>
              <a:t> Global, 8/11.</a:t>
            </a:r>
            <a:endParaRPr lang="en-US" sz="900" b="0" dirty="0">
              <a:solidFill>
                <a:schemeClr val="tx1">
                  <a:lumMod val="50000"/>
                  <a:lumOff val="50000"/>
                </a:schemeClr>
              </a:solidFill>
              <a:latin typeface="+mn-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932055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49134089"/>
              </p:ext>
            </p:extLst>
          </p:nvPr>
        </p:nvGraphicFramePr>
        <p:xfrm>
          <a:off x="451261" y="1396999"/>
          <a:ext cx="8340313" cy="47466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992150" y="142819"/>
            <a:ext cx="8151849" cy="7017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pitchFamily="34" charset="0"/>
              </a:defRPr>
            </a:lvl2pPr>
            <a:lvl3pPr algn="l" rtl="0" fontAlgn="base">
              <a:spcBef>
                <a:spcPct val="0"/>
              </a:spcBef>
              <a:spcAft>
                <a:spcPct val="0"/>
              </a:spcAft>
              <a:defRPr sz="3600">
                <a:solidFill>
                  <a:schemeClr val="bg1"/>
                </a:solidFill>
                <a:latin typeface="Arial" pitchFamily="34" charset="0"/>
              </a:defRPr>
            </a:lvl3pPr>
            <a:lvl4pPr algn="l" rtl="0" fontAlgn="base">
              <a:spcBef>
                <a:spcPct val="0"/>
              </a:spcBef>
              <a:spcAft>
                <a:spcPct val="0"/>
              </a:spcAft>
              <a:defRPr sz="3600">
                <a:solidFill>
                  <a:schemeClr val="bg1"/>
                </a:solidFill>
                <a:latin typeface="Arial" pitchFamily="34" charset="0"/>
              </a:defRPr>
            </a:lvl4pPr>
            <a:lvl5pPr algn="l" rtl="0" fontAlgn="base">
              <a:spcBef>
                <a:spcPct val="0"/>
              </a:spcBef>
              <a:spcAft>
                <a:spcPct val="0"/>
              </a:spcAft>
              <a:defRPr sz="3600">
                <a:solidFill>
                  <a:schemeClr val="bg1"/>
                </a:solidFill>
                <a:latin typeface="Arial" pitchFamily="34" charset="0"/>
              </a:defRPr>
            </a:lvl5pPr>
            <a:lvl6pPr marL="457200" algn="l" rtl="0" fontAlgn="base">
              <a:spcBef>
                <a:spcPct val="0"/>
              </a:spcBef>
              <a:spcAft>
                <a:spcPct val="0"/>
              </a:spcAft>
              <a:defRPr sz="3600">
                <a:solidFill>
                  <a:schemeClr val="bg1"/>
                </a:solidFill>
                <a:latin typeface="Arial" pitchFamily="34" charset="0"/>
              </a:defRPr>
            </a:lvl6pPr>
            <a:lvl7pPr marL="914400" algn="l" rtl="0" fontAlgn="base">
              <a:spcBef>
                <a:spcPct val="0"/>
              </a:spcBef>
              <a:spcAft>
                <a:spcPct val="0"/>
              </a:spcAft>
              <a:defRPr sz="3600">
                <a:solidFill>
                  <a:schemeClr val="bg1"/>
                </a:solidFill>
                <a:latin typeface="Arial" pitchFamily="34" charset="0"/>
              </a:defRPr>
            </a:lvl7pPr>
            <a:lvl8pPr marL="1371600" algn="l" rtl="0" fontAlgn="base">
              <a:spcBef>
                <a:spcPct val="0"/>
              </a:spcBef>
              <a:spcAft>
                <a:spcPct val="0"/>
              </a:spcAft>
              <a:defRPr sz="3600">
                <a:solidFill>
                  <a:schemeClr val="bg1"/>
                </a:solidFill>
                <a:latin typeface="Arial" pitchFamily="34" charset="0"/>
              </a:defRPr>
            </a:lvl8pPr>
            <a:lvl9pPr marL="1828800" algn="l" rtl="0" fontAlgn="base">
              <a:spcBef>
                <a:spcPct val="0"/>
              </a:spcBef>
              <a:spcAft>
                <a:spcPct val="0"/>
              </a:spcAft>
              <a:defRPr sz="3600">
                <a:solidFill>
                  <a:schemeClr val="bg1"/>
                </a:solidFill>
                <a:latin typeface="Arial" pitchFamily="34" charset="0"/>
              </a:defRPr>
            </a:lvl9pPr>
          </a:lstStyle>
          <a:p>
            <a:r>
              <a:rPr lang="en-US" sz="2200" dirty="0" smtClean="0"/>
              <a:t>America’s Revenue &amp; Expenses as % of GDP Over 110 Years;</a:t>
            </a:r>
          </a:p>
          <a:p>
            <a:r>
              <a:rPr lang="en-US" sz="2200" dirty="0" smtClean="0"/>
              <a:t>Current State = Revenue Problem? Spending Problem?</a:t>
            </a:r>
            <a:endParaRPr lang="en-US" sz="1000" dirty="0" smtClean="0">
              <a:solidFill>
                <a:srgbClr val="FF0000"/>
              </a:solidFill>
            </a:endParaRPr>
          </a:p>
        </p:txBody>
      </p:sp>
      <p:sp>
        <p:nvSpPr>
          <p:cNvPr id="4" name="Text Box 5"/>
          <p:cNvSpPr txBox="1">
            <a:spLocks noChangeArrowheads="1"/>
          </p:cNvSpPr>
          <p:nvPr/>
        </p:nvSpPr>
        <p:spPr bwMode="auto">
          <a:xfrm>
            <a:off x="1948492" y="1048323"/>
            <a:ext cx="5071004" cy="307777"/>
          </a:xfrm>
          <a:prstGeom prst="rect">
            <a:avLst/>
          </a:prstGeom>
          <a:noFill/>
          <a:ln w="9525">
            <a:noFill/>
            <a:miter lim="800000"/>
            <a:headEnd/>
            <a:tailEnd/>
          </a:ln>
        </p:spPr>
        <p:txBody>
          <a:bodyPr wrap="none">
            <a:spAutoFit/>
          </a:bodyPr>
          <a:lstStyle/>
          <a:p>
            <a:r>
              <a:rPr lang="en-US" b="1" dirty="0">
                <a:solidFill>
                  <a:srgbClr val="061F3F"/>
                </a:solidFill>
                <a:latin typeface="+mj-lt"/>
              </a:rPr>
              <a:t>USA Inc. </a:t>
            </a:r>
            <a:r>
              <a:rPr lang="en-US" b="1" dirty="0" smtClean="0">
                <a:solidFill>
                  <a:srgbClr val="061F3F"/>
                </a:solidFill>
                <a:latin typeface="+mj-lt"/>
              </a:rPr>
              <a:t>Revenue &amp; Expenses as % of GDP, 1901 – 2011E</a:t>
            </a:r>
            <a:endParaRPr lang="en-US" b="1" dirty="0">
              <a:solidFill>
                <a:srgbClr val="061F3F"/>
              </a:solidFill>
              <a:latin typeface="+mj-lt"/>
            </a:endParaRPr>
          </a:p>
        </p:txBody>
      </p:sp>
      <p:sp>
        <p:nvSpPr>
          <p:cNvPr id="5" name="Rectangle 5"/>
          <p:cNvSpPr>
            <a:spLocks noChangeArrowheads="1"/>
          </p:cNvSpPr>
          <p:nvPr/>
        </p:nvSpPr>
        <p:spPr bwMode="auto">
          <a:xfrm>
            <a:off x="130455" y="6270625"/>
            <a:ext cx="8229600" cy="230832"/>
          </a:xfrm>
          <a:prstGeom prst="rect">
            <a:avLst/>
          </a:prstGeom>
          <a:noFill/>
          <a:ln w="9525">
            <a:noFill/>
            <a:miter lim="800000"/>
            <a:headEnd/>
            <a:tailEnd/>
          </a:ln>
        </p:spPr>
        <p:txBody>
          <a:bodyPr wrap="square">
            <a:spAutoFit/>
          </a:bodyPr>
          <a:lstStyle/>
          <a:p>
            <a:r>
              <a:rPr lang="en-US" sz="900" b="0" dirty="0" smtClean="0">
                <a:solidFill>
                  <a:schemeClr val="accent6"/>
                </a:solidFill>
                <a:latin typeface="+mn-lt"/>
              </a:rPr>
              <a:t>Source</a:t>
            </a:r>
            <a:r>
              <a:rPr lang="en-US" sz="900" b="0" dirty="0">
                <a:solidFill>
                  <a:schemeClr val="accent6"/>
                </a:solidFill>
                <a:latin typeface="+mn-lt"/>
              </a:rPr>
              <a:t>: 1910 – 1930 per Census Bureau, </a:t>
            </a:r>
            <a:r>
              <a:rPr lang="en-US" sz="900" b="0" dirty="0" smtClean="0">
                <a:solidFill>
                  <a:schemeClr val="accent6"/>
                </a:solidFill>
                <a:latin typeface="+mn-lt"/>
              </a:rPr>
              <a:t>1940-2010 </a:t>
            </a:r>
            <a:r>
              <a:rPr lang="en-US" sz="900" b="0" dirty="0">
                <a:solidFill>
                  <a:schemeClr val="accent6"/>
                </a:solidFill>
                <a:latin typeface="+mn-lt"/>
              </a:rPr>
              <a:t>per White House OMB</a:t>
            </a:r>
            <a:r>
              <a:rPr lang="en-US" sz="900" b="0" dirty="0" smtClean="0">
                <a:solidFill>
                  <a:schemeClr val="accent6"/>
                </a:solidFill>
                <a:latin typeface="+mn-lt"/>
              </a:rPr>
              <a:t>. Real GDP adjusted for inflation, in 2005 dollars.</a:t>
            </a:r>
            <a:endParaRPr lang="en-US" sz="900" b="0" dirty="0">
              <a:solidFill>
                <a:schemeClr val="accent6"/>
              </a:solidFill>
              <a:latin typeface="+mn-lt"/>
            </a:endParaRPr>
          </a:p>
        </p:txBody>
      </p:sp>
      <p:sp>
        <p:nvSpPr>
          <p:cNvPr id="6" name="Oval 5"/>
          <p:cNvSpPr/>
          <p:nvPr/>
        </p:nvSpPr>
        <p:spPr>
          <a:xfrm>
            <a:off x="7552707" y="3289467"/>
            <a:ext cx="498764" cy="1460664"/>
          </a:xfrm>
          <a:prstGeom prst="ellipse">
            <a:avLst/>
          </a:prstGeom>
          <a:no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
          <p:cNvSpPr txBox="1">
            <a:spLocks noChangeArrowheads="1"/>
          </p:cNvSpPr>
          <p:nvPr/>
        </p:nvSpPr>
        <p:spPr bwMode="auto">
          <a:xfrm>
            <a:off x="4954773" y="1948080"/>
            <a:ext cx="2342896" cy="738664"/>
          </a:xfrm>
          <a:prstGeom prst="rect">
            <a:avLst/>
          </a:prstGeom>
          <a:solidFill>
            <a:schemeClr val="bg1"/>
          </a:solidFill>
          <a:ln w="9525">
            <a:noFill/>
            <a:miter lim="800000"/>
            <a:headEnd/>
            <a:tailEnd/>
          </a:ln>
        </p:spPr>
        <p:txBody>
          <a:bodyPr wrap="square">
            <a:spAutoFit/>
          </a:bodyPr>
          <a:lstStyle/>
          <a:p>
            <a:pPr algn="ctr"/>
            <a:r>
              <a:rPr lang="en-US" b="1" dirty="0" smtClean="0">
                <a:solidFill>
                  <a:srgbClr val="061F3F"/>
                </a:solidFill>
                <a:latin typeface="+mj-lt"/>
              </a:rPr>
              <a:t>Biggest Peace Time Gap Between Revenue &amp; Expenses in USA History</a:t>
            </a:r>
            <a:endParaRPr lang="en-US" b="1" dirty="0">
              <a:solidFill>
                <a:srgbClr val="FF0000"/>
              </a:solidFill>
              <a:latin typeface="+mj-lt"/>
            </a:endParaRPr>
          </a:p>
        </p:txBody>
      </p:sp>
      <p:cxnSp>
        <p:nvCxnSpPr>
          <p:cNvPr id="9" name="Straight Arrow Connector 8"/>
          <p:cNvCxnSpPr/>
          <p:nvPr/>
        </p:nvCxnSpPr>
        <p:spPr>
          <a:xfrm>
            <a:off x="7241192" y="2702055"/>
            <a:ext cx="281049" cy="5874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34092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2475" y="1218623"/>
            <a:ext cx="5648326" cy="488690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14696451" name="Text Box 5"/>
          <p:cNvSpPr txBox="1">
            <a:spLocks noChangeArrowheads="1"/>
          </p:cNvSpPr>
          <p:nvPr/>
        </p:nvSpPr>
        <p:spPr bwMode="auto">
          <a:xfrm>
            <a:off x="1948492" y="934023"/>
            <a:ext cx="5567293" cy="307777"/>
          </a:xfrm>
          <a:prstGeom prst="rect">
            <a:avLst/>
          </a:prstGeom>
          <a:noFill/>
          <a:ln w="9525">
            <a:noFill/>
            <a:miter lim="800000"/>
            <a:headEnd/>
            <a:tailEnd/>
          </a:ln>
        </p:spPr>
        <p:txBody>
          <a:bodyPr wrap="none">
            <a:spAutoFit/>
          </a:bodyPr>
          <a:lstStyle/>
          <a:p>
            <a:r>
              <a:rPr lang="en-US" b="1" dirty="0">
                <a:solidFill>
                  <a:srgbClr val="061F3F"/>
                </a:solidFill>
                <a:latin typeface="+mj-lt"/>
              </a:rPr>
              <a:t>USA Inc. Profit &amp; Loss Statement, F1995 / F2000 / F2005 / </a:t>
            </a:r>
            <a:r>
              <a:rPr lang="en-US" b="1" dirty="0" smtClean="0">
                <a:solidFill>
                  <a:srgbClr val="061F3F"/>
                </a:solidFill>
                <a:latin typeface="+mj-lt"/>
              </a:rPr>
              <a:t>F2010</a:t>
            </a:r>
            <a:endParaRPr lang="en-US" b="1" dirty="0">
              <a:solidFill>
                <a:srgbClr val="061F3F"/>
              </a:solidFill>
              <a:latin typeface="+mj-lt"/>
            </a:endParaRPr>
          </a:p>
        </p:txBody>
      </p:sp>
      <p:sp>
        <p:nvSpPr>
          <p:cNvPr id="14696452" name="Text Box 2"/>
          <p:cNvSpPr txBox="1">
            <a:spLocks noChangeArrowheads="1"/>
          </p:cNvSpPr>
          <p:nvPr/>
        </p:nvSpPr>
        <p:spPr bwMode="auto">
          <a:xfrm>
            <a:off x="136400" y="6198246"/>
            <a:ext cx="8295870" cy="193675"/>
          </a:xfrm>
          <a:prstGeom prst="rect">
            <a:avLst/>
          </a:prstGeom>
          <a:noFill/>
          <a:ln w="9525">
            <a:noFill/>
            <a:miter lim="800000"/>
            <a:headEnd/>
            <a:tailEnd/>
          </a:ln>
        </p:spPr>
        <p:txBody>
          <a:bodyPr/>
          <a:lstStyle/>
          <a:p>
            <a:r>
              <a:rPr lang="en-US" sz="900" b="0" dirty="0">
                <a:solidFill>
                  <a:schemeClr val="accent6"/>
                </a:solidFill>
                <a:latin typeface="+mj-lt"/>
              </a:rPr>
              <a:t>Note: USA federal fiscal year ends in September; *individual &amp; corporate income taxes include capital gains taxes. Non-defense discretionary includes federal spending on education, infrastructure, law enforcement, judiciary functions… Source: White House Office of Management and Budget.</a:t>
            </a:r>
          </a:p>
        </p:txBody>
      </p:sp>
      <p:sp>
        <p:nvSpPr>
          <p:cNvPr id="14696453" name="Text Box 689"/>
          <p:cNvSpPr txBox="1">
            <a:spLocks noChangeArrowheads="1"/>
          </p:cNvSpPr>
          <p:nvPr/>
        </p:nvSpPr>
        <p:spPr bwMode="auto">
          <a:xfrm>
            <a:off x="3848100" y="1152525"/>
            <a:ext cx="361950" cy="304800"/>
          </a:xfrm>
          <a:prstGeom prst="rect">
            <a:avLst/>
          </a:prstGeom>
          <a:noFill/>
          <a:ln w="9525">
            <a:noFill/>
            <a:miter lim="800000"/>
            <a:headEnd/>
            <a:tailEnd/>
          </a:ln>
        </p:spPr>
        <p:txBody>
          <a:bodyPr wrap="none">
            <a:spAutoFit/>
          </a:bodyPr>
          <a:lstStyle/>
          <a:p>
            <a:r>
              <a:rPr lang="en-US" sz="1400" dirty="0">
                <a:solidFill>
                  <a:srgbClr val="000000"/>
                </a:solidFill>
              </a:rPr>
              <a:t>…</a:t>
            </a:r>
          </a:p>
        </p:txBody>
      </p:sp>
      <p:sp>
        <p:nvSpPr>
          <p:cNvPr id="14696454" name="Text Box 689"/>
          <p:cNvSpPr txBox="1">
            <a:spLocks noChangeArrowheads="1"/>
          </p:cNvSpPr>
          <p:nvPr/>
        </p:nvSpPr>
        <p:spPr bwMode="auto">
          <a:xfrm>
            <a:off x="4657725" y="1152525"/>
            <a:ext cx="361950" cy="304800"/>
          </a:xfrm>
          <a:prstGeom prst="rect">
            <a:avLst/>
          </a:prstGeom>
          <a:noFill/>
          <a:ln w="9525">
            <a:noFill/>
            <a:miter lim="800000"/>
            <a:headEnd/>
            <a:tailEnd/>
          </a:ln>
        </p:spPr>
        <p:txBody>
          <a:bodyPr wrap="none">
            <a:spAutoFit/>
          </a:bodyPr>
          <a:lstStyle/>
          <a:p>
            <a:r>
              <a:rPr lang="en-US" sz="1400" dirty="0">
                <a:solidFill>
                  <a:srgbClr val="000000"/>
                </a:solidFill>
              </a:rPr>
              <a:t>…</a:t>
            </a:r>
          </a:p>
        </p:txBody>
      </p:sp>
      <p:sp>
        <p:nvSpPr>
          <p:cNvPr id="14696455" name="Text Box 689"/>
          <p:cNvSpPr txBox="1">
            <a:spLocks noChangeArrowheads="1"/>
          </p:cNvSpPr>
          <p:nvPr/>
        </p:nvSpPr>
        <p:spPr bwMode="auto">
          <a:xfrm>
            <a:off x="5438775" y="1152525"/>
            <a:ext cx="361950" cy="304800"/>
          </a:xfrm>
          <a:prstGeom prst="rect">
            <a:avLst/>
          </a:prstGeom>
          <a:noFill/>
          <a:ln w="9525">
            <a:noFill/>
            <a:miter lim="800000"/>
            <a:headEnd/>
            <a:tailEnd/>
          </a:ln>
        </p:spPr>
        <p:txBody>
          <a:bodyPr wrap="none">
            <a:spAutoFit/>
          </a:bodyPr>
          <a:lstStyle/>
          <a:p>
            <a:r>
              <a:rPr lang="en-US" sz="1400" dirty="0">
                <a:solidFill>
                  <a:srgbClr val="000000"/>
                </a:solidFill>
              </a:rPr>
              <a:t>…</a:t>
            </a:r>
          </a:p>
        </p:txBody>
      </p:sp>
      <p:sp>
        <p:nvSpPr>
          <p:cNvPr id="14696456" name="Rectangle 10"/>
          <p:cNvSpPr>
            <a:spLocks noChangeArrowheads="1"/>
          </p:cNvSpPr>
          <p:nvPr/>
        </p:nvSpPr>
        <p:spPr bwMode="auto">
          <a:xfrm>
            <a:off x="5514975" y="1440849"/>
            <a:ext cx="866775" cy="200025"/>
          </a:xfrm>
          <a:prstGeom prst="rect">
            <a:avLst/>
          </a:prstGeom>
          <a:noFill/>
          <a:ln w="12700">
            <a:solidFill>
              <a:srgbClr val="000000"/>
            </a:solidFill>
            <a:miter lim="800000"/>
            <a:headEnd/>
            <a:tailEnd/>
          </a:ln>
        </p:spPr>
        <p:txBody>
          <a:bodyPr wrap="none" anchor="ctr"/>
          <a:lstStyle/>
          <a:p>
            <a:pPr algn="ctr"/>
            <a:endParaRPr lang="en-US" sz="1400" dirty="0">
              <a:solidFill>
                <a:srgbClr val="061F3F"/>
              </a:solidFill>
            </a:endParaRPr>
          </a:p>
        </p:txBody>
      </p:sp>
      <p:sp>
        <p:nvSpPr>
          <p:cNvPr id="14696457" name="Line 20"/>
          <p:cNvSpPr>
            <a:spLocks noChangeShapeType="1"/>
          </p:cNvSpPr>
          <p:nvPr/>
        </p:nvSpPr>
        <p:spPr bwMode="auto">
          <a:xfrm>
            <a:off x="6496050" y="1428750"/>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58" name="Line 21"/>
          <p:cNvSpPr>
            <a:spLocks noChangeShapeType="1"/>
          </p:cNvSpPr>
          <p:nvPr/>
        </p:nvSpPr>
        <p:spPr bwMode="auto">
          <a:xfrm>
            <a:off x="6496050" y="1457325"/>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59" name="Line 22"/>
          <p:cNvSpPr>
            <a:spLocks noChangeShapeType="1"/>
          </p:cNvSpPr>
          <p:nvPr/>
        </p:nvSpPr>
        <p:spPr bwMode="auto">
          <a:xfrm>
            <a:off x="6496050" y="1809750"/>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60" name="Line 23"/>
          <p:cNvSpPr>
            <a:spLocks noChangeShapeType="1"/>
          </p:cNvSpPr>
          <p:nvPr/>
        </p:nvSpPr>
        <p:spPr bwMode="auto">
          <a:xfrm>
            <a:off x="6496050" y="3416130"/>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61" name="Line 24"/>
          <p:cNvSpPr>
            <a:spLocks noChangeShapeType="1"/>
          </p:cNvSpPr>
          <p:nvPr/>
        </p:nvSpPr>
        <p:spPr bwMode="auto">
          <a:xfrm>
            <a:off x="6496050" y="3778080"/>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62" name="Line 25"/>
          <p:cNvSpPr>
            <a:spLocks noChangeShapeType="1"/>
          </p:cNvSpPr>
          <p:nvPr/>
        </p:nvSpPr>
        <p:spPr bwMode="auto">
          <a:xfrm>
            <a:off x="6496050" y="5715000"/>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63" name="Line 26"/>
          <p:cNvSpPr>
            <a:spLocks noChangeShapeType="1"/>
          </p:cNvSpPr>
          <p:nvPr/>
        </p:nvSpPr>
        <p:spPr bwMode="auto">
          <a:xfrm>
            <a:off x="6496050" y="6105525"/>
            <a:ext cx="2419350" cy="0"/>
          </a:xfrm>
          <a:prstGeom prst="line">
            <a:avLst/>
          </a:prstGeom>
          <a:noFill/>
          <a:ln w="19050">
            <a:solidFill>
              <a:srgbClr val="000000"/>
            </a:solidFill>
            <a:round/>
            <a:headEnd/>
            <a:tailEnd/>
          </a:ln>
        </p:spPr>
        <p:txBody>
          <a:bodyPr/>
          <a:lstStyle/>
          <a:p>
            <a:endParaRPr lang="en-US" dirty="0">
              <a:latin typeface="+mn-lt"/>
            </a:endParaRPr>
          </a:p>
        </p:txBody>
      </p:sp>
      <p:sp>
        <p:nvSpPr>
          <p:cNvPr id="14696464" name="Text Box 27"/>
          <p:cNvSpPr txBox="1">
            <a:spLocks noChangeArrowheads="1"/>
          </p:cNvSpPr>
          <p:nvPr/>
        </p:nvSpPr>
        <p:spPr bwMode="auto">
          <a:xfrm>
            <a:off x="6442075" y="1185863"/>
            <a:ext cx="865943" cy="244682"/>
          </a:xfrm>
          <a:prstGeom prst="rect">
            <a:avLst/>
          </a:prstGeom>
          <a:noFill/>
          <a:ln w="9525">
            <a:noFill/>
            <a:miter lim="800000"/>
            <a:headEnd/>
            <a:tailEnd/>
          </a:ln>
        </p:spPr>
        <p:txBody>
          <a:bodyPr wrap="none">
            <a:spAutoFit/>
          </a:bodyPr>
          <a:lstStyle/>
          <a:p>
            <a:pPr>
              <a:lnSpc>
                <a:spcPct val="90000"/>
              </a:lnSpc>
            </a:pPr>
            <a:r>
              <a:rPr lang="en-US" sz="1100" dirty="0">
                <a:solidFill>
                  <a:srgbClr val="000000"/>
                </a:solidFill>
                <a:latin typeface="+mn-lt"/>
              </a:rPr>
              <a:t>Comments</a:t>
            </a:r>
          </a:p>
        </p:txBody>
      </p:sp>
      <p:sp>
        <p:nvSpPr>
          <p:cNvPr id="14696465" name="Text Box 28"/>
          <p:cNvSpPr txBox="1">
            <a:spLocks noChangeArrowheads="1"/>
          </p:cNvSpPr>
          <p:nvPr/>
        </p:nvSpPr>
        <p:spPr bwMode="auto">
          <a:xfrm>
            <a:off x="6438900" y="1419225"/>
            <a:ext cx="2560638" cy="393700"/>
          </a:xfrm>
          <a:prstGeom prst="rect">
            <a:avLst/>
          </a:prstGeom>
          <a:noFill/>
          <a:ln w="9525">
            <a:noFill/>
            <a:miter lim="800000"/>
            <a:headEnd/>
            <a:tailEnd/>
          </a:ln>
        </p:spPr>
        <p:txBody>
          <a:bodyPr>
            <a:spAutoFit/>
          </a:bodyPr>
          <a:lstStyle/>
          <a:p>
            <a:pPr>
              <a:lnSpc>
                <a:spcPct val="90000"/>
              </a:lnSpc>
            </a:pPr>
            <a:r>
              <a:rPr lang="en-US" sz="1100" dirty="0">
                <a:solidFill>
                  <a:srgbClr val="000000"/>
                </a:solidFill>
                <a:latin typeface="+mn-lt"/>
              </a:rPr>
              <a:t>On average, revenue grew 3% Y/Y over past 15 years</a:t>
            </a:r>
          </a:p>
        </p:txBody>
      </p:sp>
      <p:sp>
        <p:nvSpPr>
          <p:cNvPr id="14696466" name="Text Box 29"/>
          <p:cNvSpPr txBox="1">
            <a:spLocks noChangeArrowheads="1"/>
          </p:cNvSpPr>
          <p:nvPr/>
        </p:nvSpPr>
        <p:spPr bwMode="auto">
          <a:xfrm>
            <a:off x="6438900" y="1838325"/>
            <a:ext cx="2503488" cy="242888"/>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Largest driver of revenue</a:t>
            </a:r>
          </a:p>
        </p:txBody>
      </p:sp>
      <p:sp>
        <p:nvSpPr>
          <p:cNvPr id="14696467" name="Text Box 31"/>
          <p:cNvSpPr txBox="1">
            <a:spLocks noChangeArrowheads="1"/>
          </p:cNvSpPr>
          <p:nvPr/>
        </p:nvSpPr>
        <p:spPr bwMode="auto">
          <a:xfrm>
            <a:off x="6438900" y="2637654"/>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Fluctuates significantly with economic conditions</a:t>
            </a:r>
          </a:p>
        </p:txBody>
      </p:sp>
      <p:sp>
        <p:nvSpPr>
          <p:cNvPr id="14696468" name="Text Box 32"/>
          <p:cNvSpPr txBox="1">
            <a:spLocks noChangeArrowheads="1"/>
          </p:cNvSpPr>
          <p:nvPr/>
        </p:nvSpPr>
        <p:spPr bwMode="auto">
          <a:xfrm>
            <a:off x="6438900" y="2995743"/>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Includes estate &amp; gift taxes / duties &amp; fees; relatively stable</a:t>
            </a:r>
          </a:p>
        </p:txBody>
      </p:sp>
      <p:sp>
        <p:nvSpPr>
          <p:cNvPr id="14696469" name="Text Box 33"/>
          <p:cNvSpPr txBox="1">
            <a:spLocks noChangeArrowheads="1"/>
          </p:cNvSpPr>
          <p:nvPr/>
        </p:nvSpPr>
        <p:spPr bwMode="auto">
          <a:xfrm>
            <a:off x="6438900" y="4240944"/>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Includes education / law enforcement / transportation…</a:t>
            </a:r>
          </a:p>
        </p:txBody>
      </p:sp>
      <p:sp>
        <p:nvSpPr>
          <p:cNvPr id="14696470" name="Text Box 34"/>
          <p:cNvSpPr txBox="1">
            <a:spLocks noChangeArrowheads="1"/>
          </p:cNvSpPr>
          <p:nvPr/>
        </p:nvSpPr>
        <p:spPr bwMode="auto">
          <a:xfrm>
            <a:off x="6438900" y="4983378"/>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Significant increase owing to on-going War on Terror</a:t>
            </a:r>
          </a:p>
        </p:txBody>
      </p:sp>
      <p:sp>
        <p:nvSpPr>
          <p:cNvPr id="14696472" name="Text Box 36"/>
          <p:cNvSpPr txBox="1">
            <a:spLocks noChangeArrowheads="1"/>
          </p:cNvSpPr>
          <p:nvPr/>
        </p:nvSpPr>
        <p:spPr bwMode="auto">
          <a:xfrm>
            <a:off x="6438900" y="5705475"/>
            <a:ext cx="2590800" cy="393700"/>
          </a:xfrm>
          <a:prstGeom prst="rect">
            <a:avLst/>
          </a:prstGeom>
          <a:noFill/>
          <a:ln w="9525">
            <a:noFill/>
            <a:miter lim="800000"/>
            <a:headEnd/>
            <a:tailEnd/>
          </a:ln>
        </p:spPr>
        <p:txBody>
          <a:bodyPr>
            <a:spAutoFit/>
          </a:bodyPr>
          <a:lstStyle/>
          <a:p>
            <a:pPr>
              <a:lnSpc>
                <a:spcPct val="90000"/>
              </a:lnSpc>
            </a:pPr>
            <a:r>
              <a:rPr lang="en-US" sz="1100" dirty="0">
                <a:solidFill>
                  <a:srgbClr val="000000"/>
                </a:solidFill>
                <a:latin typeface="+mn-lt"/>
              </a:rPr>
              <a:t>USA Inc. </a:t>
            </a:r>
            <a:r>
              <a:rPr lang="en-US" sz="1100" dirty="0" smtClean="0">
                <a:solidFill>
                  <a:srgbClr val="000000"/>
                </a:solidFill>
                <a:latin typeface="+mn-lt"/>
              </a:rPr>
              <a:t>median net margin </a:t>
            </a:r>
            <a:r>
              <a:rPr lang="en-US" sz="1100" dirty="0">
                <a:solidFill>
                  <a:srgbClr val="000000"/>
                </a:solidFill>
                <a:latin typeface="+mn-lt"/>
              </a:rPr>
              <a:t>between 1995 &amp; </a:t>
            </a:r>
            <a:r>
              <a:rPr lang="en-US" sz="1100" dirty="0" smtClean="0">
                <a:solidFill>
                  <a:srgbClr val="000000"/>
                </a:solidFill>
                <a:latin typeface="+mn-lt"/>
              </a:rPr>
              <a:t>2010 </a:t>
            </a:r>
            <a:r>
              <a:rPr lang="en-US" sz="1100" dirty="0">
                <a:solidFill>
                  <a:srgbClr val="000000"/>
                </a:solidFill>
                <a:latin typeface="+mn-lt"/>
              </a:rPr>
              <a:t>= </a:t>
            </a:r>
            <a:r>
              <a:rPr lang="en-US" sz="1100" dirty="0" smtClean="0">
                <a:solidFill>
                  <a:srgbClr val="000000"/>
                </a:solidFill>
                <a:latin typeface="+mn-lt"/>
              </a:rPr>
              <a:t>-8%</a:t>
            </a:r>
            <a:endParaRPr lang="en-US" sz="1100" dirty="0">
              <a:solidFill>
                <a:srgbClr val="000000"/>
              </a:solidFill>
              <a:latin typeface="+mn-lt"/>
            </a:endParaRPr>
          </a:p>
        </p:txBody>
      </p:sp>
      <p:sp>
        <p:nvSpPr>
          <p:cNvPr id="14696473" name="Text Box 34"/>
          <p:cNvSpPr txBox="1">
            <a:spLocks noChangeArrowheads="1"/>
          </p:cNvSpPr>
          <p:nvPr/>
        </p:nvSpPr>
        <p:spPr bwMode="auto">
          <a:xfrm>
            <a:off x="6438900" y="5330139"/>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Decreased owing to historic low interest rates</a:t>
            </a:r>
          </a:p>
        </p:txBody>
      </p:sp>
      <p:sp>
        <p:nvSpPr>
          <p:cNvPr id="14696474" name="Title 1"/>
          <p:cNvSpPr>
            <a:spLocks/>
          </p:cNvSpPr>
          <p:nvPr/>
        </p:nvSpPr>
        <p:spPr bwMode="gray">
          <a:xfrm>
            <a:off x="1060314" y="96945"/>
            <a:ext cx="8083685" cy="757130"/>
          </a:xfrm>
          <a:prstGeom prst="rect">
            <a:avLst/>
          </a:prstGeom>
          <a:noFill/>
          <a:ln w="9525">
            <a:noFill/>
            <a:miter lim="800000"/>
            <a:headEnd/>
            <a:tailEnd/>
          </a:ln>
        </p:spPr>
        <p:txBody>
          <a:bodyPr wrap="square" anchor="b">
            <a:spAutoFit/>
          </a:bodyPr>
          <a:lstStyle/>
          <a:p>
            <a:pPr eaLnBrk="0" hangingPunct="0">
              <a:lnSpc>
                <a:spcPct val="90000"/>
              </a:lnSpc>
            </a:pPr>
            <a:r>
              <a:rPr lang="en-US" sz="2400" b="0" dirty="0" smtClean="0">
                <a:solidFill>
                  <a:srgbClr val="FFFFFF"/>
                </a:solidFill>
                <a:latin typeface="+mj-lt"/>
              </a:rPr>
              <a:t>America’s Income Statement –</a:t>
            </a:r>
          </a:p>
          <a:p>
            <a:pPr eaLnBrk="0" hangingPunct="0">
              <a:lnSpc>
                <a:spcPct val="90000"/>
              </a:lnSpc>
            </a:pPr>
            <a:r>
              <a:rPr lang="en-US" sz="2400" dirty="0" smtClean="0">
                <a:solidFill>
                  <a:srgbClr val="FFFFFF"/>
                </a:solidFill>
                <a:latin typeface="+mj-lt"/>
              </a:rPr>
              <a:t>-60% </a:t>
            </a:r>
            <a:r>
              <a:rPr lang="en-US" sz="2400" dirty="0">
                <a:solidFill>
                  <a:srgbClr val="FFFFFF"/>
                </a:solidFill>
                <a:latin typeface="+mj-lt"/>
              </a:rPr>
              <a:t>Net Margin </a:t>
            </a:r>
            <a:r>
              <a:rPr lang="en-US" sz="2400" b="0" dirty="0">
                <a:solidFill>
                  <a:srgbClr val="FFFFFF"/>
                </a:solidFill>
                <a:latin typeface="+mj-lt"/>
              </a:rPr>
              <a:t>in </a:t>
            </a:r>
            <a:r>
              <a:rPr lang="en-US" sz="2400" b="0" dirty="0" smtClean="0">
                <a:solidFill>
                  <a:srgbClr val="FFFFFF"/>
                </a:solidFill>
                <a:latin typeface="+mj-lt"/>
              </a:rPr>
              <a:t>F2010</a:t>
            </a:r>
            <a:endParaRPr lang="en-US" sz="1100" b="0" dirty="0">
              <a:solidFill>
                <a:srgbClr val="FF0000"/>
              </a:solidFill>
              <a:latin typeface="+mj-lt"/>
            </a:endParaRPr>
          </a:p>
        </p:txBody>
      </p:sp>
      <p:sp>
        <p:nvSpPr>
          <p:cNvPr id="14696475" name="Rectangle 10"/>
          <p:cNvSpPr>
            <a:spLocks noChangeArrowheads="1"/>
          </p:cNvSpPr>
          <p:nvPr/>
        </p:nvSpPr>
        <p:spPr bwMode="auto">
          <a:xfrm>
            <a:off x="5524500" y="3371850"/>
            <a:ext cx="866775" cy="200025"/>
          </a:xfrm>
          <a:prstGeom prst="rect">
            <a:avLst/>
          </a:prstGeom>
          <a:noFill/>
          <a:ln w="12700">
            <a:solidFill>
              <a:srgbClr val="000000"/>
            </a:solidFill>
            <a:miter lim="800000"/>
            <a:headEnd/>
            <a:tailEnd/>
          </a:ln>
        </p:spPr>
        <p:txBody>
          <a:bodyPr wrap="none" anchor="ctr"/>
          <a:lstStyle/>
          <a:p>
            <a:pPr algn="ctr"/>
            <a:endParaRPr lang="en-US" sz="1400" dirty="0">
              <a:solidFill>
                <a:srgbClr val="061F3F"/>
              </a:solidFill>
            </a:endParaRPr>
          </a:p>
        </p:txBody>
      </p:sp>
      <p:sp>
        <p:nvSpPr>
          <p:cNvPr id="14696476" name="Rectangle 10"/>
          <p:cNvSpPr>
            <a:spLocks noChangeArrowheads="1"/>
          </p:cNvSpPr>
          <p:nvPr/>
        </p:nvSpPr>
        <p:spPr bwMode="auto">
          <a:xfrm>
            <a:off x="5524500" y="5695950"/>
            <a:ext cx="866775" cy="200025"/>
          </a:xfrm>
          <a:prstGeom prst="rect">
            <a:avLst/>
          </a:prstGeom>
          <a:noFill/>
          <a:ln w="12700">
            <a:solidFill>
              <a:srgbClr val="000000"/>
            </a:solidFill>
            <a:miter lim="800000"/>
            <a:headEnd/>
            <a:tailEnd/>
          </a:ln>
        </p:spPr>
        <p:txBody>
          <a:bodyPr wrap="none" anchor="ctr"/>
          <a:lstStyle/>
          <a:p>
            <a:pPr algn="ctr"/>
            <a:endParaRPr lang="en-US" sz="1400" dirty="0">
              <a:solidFill>
                <a:srgbClr val="061F3F"/>
              </a:solidFill>
            </a:endParaRPr>
          </a:p>
        </p:txBody>
      </p:sp>
      <p:sp>
        <p:nvSpPr>
          <p:cNvPr id="14696477" name="Text Box 31"/>
          <p:cNvSpPr txBox="1">
            <a:spLocks noChangeArrowheads="1"/>
          </p:cNvSpPr>
          <p:nvPr/>
        </p:nvSpPr>
        <p:spPr bwMode="auto">
          <a:xfrm>
            <a:off x="6429375" y="2241465"/>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Payroll tax on Social Security + Medicare</a:t>
            </a:r>
          </a:p>
        </p:txBody>
      </p:sp>
      <p:sp>
        <p:nvSpPr>
          <p:cNvPr id="14696478" name="Text Box 33"/>
          <p:cNvSpPr txBox="1">
            <a:spLocks noChangeArrowheads="1"/>
          </p:cNvSpPr>
          <p:nvPr/>
        </p:nvSpPr>
        <p:spPr bwMode="auto">
          <a:xfrm>
            <a:off x="6438900" y="3825705"/>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Significant increase owing to aging population + rising healthcare cost</a:t>
            </a:r>
          </a:p>
        </p:txBody>
      </p:sp>
      <p:sp>
        <p:nvSpPr>
          <p:cNvPr id="14696479" name="Text Box 34"/>
          <p:cNvSpPr txBox="1">
            <a:spLocks noChangeArrowheads="1"/>
          </p:cNvSpPr>
          <p:nvPr/>
        </p:nvSpPr>
        <p:spPr bwMode="auto">
          <a:xfrm>
            <a:off x="6438900" y="4634559"/>
            <a:ext cx="2503488" cy="393700"/>
          </a:xfrm>
          <a:prstGeom prst="rect">
            <a:avLst/>
          </a:prstGeom>
          <a:noFill/>
          <a:ln w="9525">
            <a:noFill/>
            <a:miter lim="800000"/>
            <a:headEnd/>
            <a:tailEnd/>
          </a:ln>
        </p:spPr>
        <p:txBody>
          <a:bodyPr>
            <a:spAutoFit/>
          </a:bodyPr>
          <a:lstStyle/>
          <a:p>
            <a:pPr>
              <a:lnSpc>
                <a:spcPct val="90000"/>
              </a:lnSpc>
            </a:pPr>
            <a:r>
              <a:rPr lang="en-US" sz="1100" b="0" dirty="0">
                <a:solidFill>
                  <a:srgbClr val="000000"/>
                </a:solidFill>
                <a:latin typeface="+mn-lt"/>
              </a:rPr>
              <a:t>Includes discretionary spending on TARP, GSEs, and economic stimulus</a:t>
            </a:r>
          </a:p>
        </p:txBody>
      </p:sp>
      <p:sp>
        <p:nvSpPr>
          <p:cNvPr id="34" name="Text Box 28"/>
          <p:cNvSpPr txBox="1">
            <a:spLocks noChangeArrowheads="1"/>
          </p:cNvSpPr>
          <p:nvPr/>
        </p:nvSpPr>
        <p:spPr bwMode="auto">
          <a:xfrm>
            <a:off x="6438900" y="3387725"/>
            <a:ext cx="2560638" cy="393700"/>
          </a:xfrm>
          <a:prstGeom prst="rect">
            <a:avLst/>
          </a:prstGeom>
          <a:noFill/>
          <a:ln w="9525">
            <a:noFill/>
            <a:miter lim="800000"/>
            <a:headEnd/>
            <a:tailEnd/>
          </a:ln>
        </p:spPr>
        <p:txBody>
          <a:bodyPr>
            <a:spAutoFit/>
          </a:bodyPr>
          <a:lstStyle/>
          <a:p>
            <a:pPr>
              <a:lnSpc>
                <a:spcPct val="90000"/>
              </a:lnSpc>
            </a:pPr>
            <a:r>
              <a:rPr lang="en-US" sz="1100" dirty="0">
                <a:solidFill>
                  <a:srgbClr val="000000"/>
                </a:solidFill>
                <a:latin typeface="+mn-lt"/>
              </a:rPr>
              <a:t>On average, </a:t>
            </a:r>
            <a:r>
              <a:rPr lang="en-US" sz="1100" dirty="0" smtClean="0">
                <a:solidFill>
                  <a:srgbClr val="000000"/>
                </a:solidFill>
                <a:latin typeface="+mn-lt"/>
              </a:rPr>
              <a:t>expense grew 6% </a:t>
            </a:r>
            <a:r>
              <a:rPr lang="en-US" sz="1100" dirty="0">
                <a:solidFill>
                  <a:srgbClr val="000000"/>
                </a:solidFill>
                <a:latin typeface="+mn-lt"/>
              </a:rPr>
              <a:t>Y/Y over past 15 years</a:t>
            </a:r>
          </a:p>
        </p:txBody>
      </p:sp>
      <p:sp>
        <p:nvSpPr>
          <p:cNvPr id="2" name="Rectangle 1"/>
          <p:cNvSpPr/>
          <p:nvPr/>
        </p:nvSpPr>
        <p:spPr>
          <a:xfrm>
            <a:off x="3848100" y="1440850"/>
            <a:ext cx="809625" cy="175226"/>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48100" y="3362136"/>
            <a:ext cx="809625" cy="175226"/>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848100" y="5708349"/>
            <a:ext cx="809625" cy="175226"/>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465576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38225" y="26988"/>
            <a:ext cx="7715250" cy="914400"/>
          </a:xfrm>
        </p:spPr>
        <p:txBody>
          <a:bodyPr/>
          <a:lstStyle/>
          <a:p>
            <a:r>
              <a:rPr lang="en-US" dirty="0" smtClean="0"/>
              <a:t>America’s Debt Level Relative to Other Countries –</a:t>
            </a:r>
            <a:br>
              <a:rPr lang="en-US" dirty="0" smtClean="0"/>
            </a:br>
            <a:r>
              <a:rPr lang="en-US" dirty="0" smtClean="0"/>
              <a:t>You Do the Math…</a:t>
            </a:r>
            <a:endParaRPr lang="en-US" sz="1200" dirty="0">
              <a:solidFill>
                <a:srgbClr val="FF0000"/>
              </a:solidFill>
            </a:endParaRPr>
          </a:p>
        </p:txBody>
      </p:sp>
      <p:sp>
        <p:nvSpPr>
          <p:cNvPr id="7" name="Text Box 6"/>
          <p:cNvSpPr txBox="1">
            <a:spLocks noChangeArrowheads="1"/>
          </p:cNvSpPr>
          <p:nvPr/>
        </p:nvSpPr>
        <p:spPr bwMode="auto">
          <a:xfrm>
            <a:off x="74431" y="6365194"/>
            <a:ext cx="6945550" cy="192574"/>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Ranking excludes countries with gross government debt less than $10MM in 2010.  Gross government debt includes </a:t>
            </a:r>
            <a:r>
              <a:rPr lang="en-US" sz="900" dirty="0" err="1" smtClean="0">
                <a:solidFill>
                  <a:srgbClr val="808080"/>
                </a:solidFill>
                <a:latin typeface="Arial"/>
              </a:rPr>
              <a:t>intragovernment</a:t>
            </a:r>
            <a:r>
              <a:rPr lang="en-US" sz="900" dirty="0" smtClean="0">
                <a:solidFill>
                  <a:srgbClr val="808080"/>
                </a:solidFill>
                <a:latin typeface="Arial"/>
              </a:rPr>
              <a:t> obligations (such as Treasuries held by the Social Security Trust Fund in US’ case).</a:t>
            </a:r>
          </a:p>
          <a:p>
            <a:pPr lvl="0"/>
            <a:r>
              <a:rPr lang="en-US" sz="900" dirty="0" smtClean="0">
                <a:solidFill>
                  <a:srgbClr val="808080"/>
                </a:solidFill>
                <a:latin typeface="Arial"/>
              </a:rPr>
              <a:t>Source: The International Monetary Fund (IMF).</a:t>
            </a:r>
          </a:p>
        </p:txBody>
      </p:sp>
      <p:sp>
        <p:nvSpPr>
          <p:cNvPr id="5" name="Rectangle 4"/>
          <p:cNvSpPr/>
          <p:nvPr/>
        </p:nvSpPr>
        <p:spPr>
          <a:xfrm>
            <a:off x="9728" y="4202349"/>
            <a:ext cx="4231532" cy="223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9538"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25" y="1363728"/>
            <a:ext cx="9175501" cy="42289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812033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95153" y="265118"/>
            <a:ext cx="7869460" cy="452432"/>
          </a:xfrm>
        </p:spPr>
        <p:txBody>
          <a:bodyPr/>
          <a:lstStyle/>
          <a:p>
            <a:r>
              <a:rPr lang="en-US" i="1" dirty="0" smtClean="0"/>
              <a:t>USA Inc.</a:t>
            </a:r>
            <a:r>
              <a:rPr lang="en-US" dirty="0" smtClean="0"/>
              <a:t> @ kpcb.com </a:t>
            </a:r>
            <a:r>
              <a:rPr lang="en-US" i="1" dirty="0"/>
              <a:t>/</a:t>
            </a:r>
            <a:r>
              <a:rPr lang="en-US" i="1" dirty="0" smtClean="0"/>
              <a:t> </a:t>
            </a:r>
            <a:r>
              <a:rPr lang="en-US" dirty="0" smtClean="0"/>
              <a:t>youtube.com </a:t>
            </a:r>
            <a:r>
              <a:rPr lang="en-US" i="1" dirty="0"/>
              <a:t>/</a:t>
            </a:r>
            <a:r>
              <a:rPr lang="en-US" dirty="0" smtClean="0"/>
              <a:t> amazon.com</a:t>
            </a:r>
            <a:endParaRPr lang="en-US" dirty="0">
              <a:solidFill>
                <a:srgbClr val="FF0000"/>
              </a:solidFill>
            </a:endParaRPr>
          </a:p>
        </p:txBody>
      </p:sp>
      <p:sp>
        <p:nvSpPr>
          <p:cNvPr id="6" name="Chevron 5"/>
          <p:cNvSpPr/>
          <p:nvPr/>
        </p:nvSpPr>
        <p:spPr>
          <a:xfrm>
            <a:off x="266110" y="3082765"/>
            <a:ext cx="1585059" cy="2194452"/>
          </a:xfrm>
          <a:prstGeom prst="chevron">
            <a:avLst>
              <a:gd name="adj" fmla="val 10410"/>
            </a:avLst>
          </a:prstGeom>
          <a:solidFill>
            <a:schemeClr val="tx1">
              <a:lumMod val="50000"/>
              <a:lumOff val="50000"/>
            </a:schemeClr>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black"/>
              </a:solidFill>
            </a:endParaRPr>
          </a:p>
        </p:txBody>
      </p:sp>
      <p:sp>
        <p:nvSpPr>
          <p:cNvPr id="7" name="Rectangle 6"/>
          <p:cNvSpPr/>
          <p:nvPr/>
        </p:nvSpPr>
        <p:spPr>
          <a:xfrm>
            <a:off x="701336" y="2740196"/>
            <a:ext cx="6793690" cy="2177749"/>
          </a:xfrm>
          <a:prstGeom prst="rect">
            <a:avLst/>
          </a:prstGeom>
          <a:solidFill>
            <a:schemeClr val="tx1"/>
          </a:solidFill>
          <a:ln>
            <a:no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black"/>
              </a:solidFill>
            </a:endParaRPr>
          </a:p>
        </p:txBody>
      </p:sp>
      <p:sp>
        <p:nvSpPr>
          <p:cNvPr id="8" name="TextBox 7"/>
          <p:cNvSpPr txBox="1"/>
          <p:nvPr/>
        </p:nvSpPr>
        <p:spPr>
          <a:xfrm>
            <a:off x="1028569" y="2965307"/>
            <a:ext cx="3373309" cy="1421928"/>
          </a:xfrm>
          <a:prstGeom prst="rect">
            <a:avLst/>
          </a:prstGeom>
          <a:noFill/>
        </p:spPr>
        <p:txBody>
          <a:bodyPr wrap="square" rtlCol="0">
            <a:spAutoFit/>
          </a:bodyPr>
          <a:lstStyle/>
          <a:p>
            <a:pPr defTabSz="457200">
              <a:lnSpc>
                <a:spcPct val="90000"/>
              </a:lnSpc>
            </a:pPr>
            <a:r>
              <a:rPr lang="en-US" sz="2400" spc="70" dirty="0" smtClean="0">
                <a:solidFill>
                  <a:prstClr val="white"/>
                </a:solidFill>
                <a:latin typeface="Univers LT Std 59 UltraCn"/>
                <a:cs typeface="Univers LT Std 59 UltraCn"/>
              </a:rPr>
              <a:t>90K+ Total Views</a:t>
            </a:r>
          </a:p>
          <a:p>
            <a:pPr defTabSz="457200">
              <a:lnSpc>
                <a:spcPct val="90000"/>
              </a:lnSpc>
            </a:pPr>
            <a:r>
              <a:rPr lang="en-US" sz="2400" spc="70" dirty="0" smtClean="0">
                <a:solidFill>
                  <a:prstClr val="white"/>
                </a:solidFill>
                <a:latin typeface="Univers LT Std 59 UltraCn"/>
                <a:cs typeface="Univers LT Std 59 UltraCn"/>
              </a:rPr>
              <a:t>14K+ YouTube Views</a:t>
            </a:r>
          </a:p>
          <a:p>
            <a:pPr defTabSz="457200">
              <a:lnSpc>
                <a:spcPct val="90000"/>
              </a:lnSpc>
            </a:pPr>
            <a:r>
              <a:rPr lang="en-US" sz="2400" spc="70" dirty="0" smtClean="0">
                <a:solidFill>
                  <a:prstClr val="white"/>
                </a:solidFill>
                <a:latin typeface="Univers LT Std 59 UltraCn"/>
                <a:cs typeface="Univers LT Std 59 UltraCn"/>
              </a:rPr>
              <a:t>7K+ Facebook Likes</a:t>
            </a:r>
          </a:p>
          <a:p>
            <a:pPr defTabSz="457200">
              <a:lnSpc>
                <a:spcPct val="90000"/>
              </a:lnSpc>
            </a:pPr>
            <a:r>
              <a:rPr lang="en-US" sz="2400" spc="70" dirty="0" smtClean="0">
                <a:solidFill>
                  <a:prstClr val="white"/>
                </a:solidFill>
                <a:latin typeface="Univers LT Std 59 UltraCn"/>
                <a:cs typeface="Univers LT Std 59 UltraCn"/>
              </a:rPr>
              <a:t>2K+ </a:t>
            </a:r>
            <a:r>
              <a:rPr lang="en-US" sz="2400" spc="70" dirty="0" err="1" smtClean="0">
                <a:solidFill>
                  <a:prstClr val="white"/>
                </a:solidFill>
                <a:latin typeface="Univers LT Std 59 UltraCn"/>
                <a:cs typeface="Univers LT Std 59 UltraCn"/>
              </a:rPr>
              <a:t>Retweets</a:t>
            </a:r>
            <a:endParaRPr lang="en-US" sz="2400" spc="70" dirty="0">
              <a:solidFill>
                <a:prstClr val="white"/>
              </a:solidFill>
              <a:latin typeface="Univers LT Std 59 UltraCn"/>
              <a:cs typeface="Univers LT Std 59 UltraCn"/>
            </a:endParaRPr>
          </a:p>
        </p:txBody>
      </p:sp>
      <p:pic>
        <p:nvPicPr>
          <p:cNvPr id="9" name="Picture 8" descr="book2.png"/>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1280026">
            <a:off x="3700645" y="985119"/>
            <a:ext cx="5878357" cy="66232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958554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0892" y="4034761"/>
            <a:ext cx="8183562" cy="1362075"/>
          </a:xfrm>
        </p:spPr>
        <p:txBody>
          <a:bodyPr/>
          <a:lstStyle/>
          <a:p>
            <a:r>
              <a:rPr lang="en-US" dirty="0" smtClean="0">
                <a:solidFill>
                  <a:schemeClr val="accent6">
                    <a:lumMod val="50000"/>
                  </a:schemeClr>
                </a:solidFill>
              </a:rPr>
              <a:t>Closing Thoughts</a:t>
            </a:r>
            <a:endParaRPr lang="en-US" dirty="0">
              <a:solidFill>
                <a:schemeClr val="accent6">
                  <a:lumMod val="50000"/>
                </a:schemeClr>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524000"/>
            <a:ext cx="8415867" cy="4133850"/>
          </a:xfrm>
        </p:spPr>
        <p:txBody>
          <a:bodyPr/>
          <a:lstStyle/>
          <a:p>
            <a:r>
              <a:rPr lang="en-US" b="1" u="sng" dirty="0" smtClean="0"/>
              <a:t>Economy</a:t>
            </a:r>
            <a:r>
              <a:rPr lang="en-US" dirty="0" smtClean="0"/>
              <a:t> – </a:t>
            </a:r>
            <a:r>
              <a:rPr lang="en-US" i="1" dirty="0" smtClean="0"/>
              <a:t>Often darkest before dawn</a:t>
            </a:r>
            <a:r>
              <a:rPr lang="en-US" dirty="0" smtClean="0"/>
              <a:t>. At least we know what the problems are. Now we need the resolve to fix them. </a:t>
            </a:r>
            <a:r>
              <a:rPr lang="en-US" dirty="0"/>
              <a:t>A</a:t>
            </a:r>
            <a:r>
              <a:rPr lang="en-US" dirty="0" smtClean="0"/>
              <a:t>cross-the-board sacrifice needed.</a:t>
            </a:r>
            <a:br>
              <a:rPr lang="en-US" dirty="0" smtClean="0"/>
            </a:br>
            <a:endParaRPr lang="en-US" dirty="0" smtClean="0"/>
          </a:p>
          <a:p>
            <a:r>
              <a:rPr lang="en-US" b="1" u="sng" dirty="0" smtClean="0"/>
              <a:t>Tech Industry </a:t>
            </a:r>
            <a:r>
              <a:rPr lang="en-US" dirty="0" smtClean="0"/>
              <a:t>– Wow! Unprecedented times! </a:t>
            </a:r>
            <a:r>
              <a:rPr lang="en-US" i="1" dirty="0" smtClean="0"/>
              <a:t>If </a:t>
            </a:r>
            <a:r>
              <a:rPr lang="en-US" i="1" dirty="0"/>
              <a:t>you can keep your head when all about </a:t>
            </a:r>
            <a:r>
              <a:rPr lang="en-US" i="1" dirty="0" smtClean="0"/>
              <a:t>you are </a:t>
            </a:r>
            <a:r>
              <a:rPr lang="en-US" i="1" dirty="0"/>
              <a:t>losing </a:t>
            </a:r>
            <a:r>
              <a:rPr lang="en-US" i="1" dirty="0" smtClean="0"/>
              <a:t>theirs…*</a:t>
            </a:r>
            <a:br>
              <a:rPr lang="en-US" i="1" dirty="0" smtClean="0"/>
            </a:br>
            <a:endParaRPr lang="en-US" i="1" dirty="0" smtClean="0"/>
          </a:p>
          <a:p>
            <a:r>
              <a:rPr lang="en-US" sz="1000" b="1" dirty="0" smtClean="0"/>
              <a:t/>
            </a:r>
            <a:br>
              <a:rPr lang="en-US" sz="1000" b="1" dirty="0" smtClean="0"/>
            </a:br>
            <a:r>
              <a:rPr lang="en-US" sz="1000" b="1" dirty="0" smtClean="0"/>
              <a:t>*Rudyard Kipling - ‘If’</a:t>
            </a:r>
            <a:endParaRPr lang="en-US" sz="1000" b="1" dirty="0"/>
          </a:p>
          <a:p>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524000"/>
            <a:ext cx="8415867" cy="4133850"/>
          </a:xfrm>
        </p:spPr>
        <p:txBody>
          <a:bodyPr/>
          <a:lstStyle/>
          <a:p>
            <a:pPr marL="0" indent="0"/>
            <a:r>
              <a:rPr lang="en-US" sz="1800" dirty="0"/>
              <a:t>The information offered in this presentation speaks to industry trends in general, and should not be construed as providing any particular recommendations or analysis for any specific  company that is mentioned in this presentation. KPCB is a venture capital firm that owns significant equity positions in certain of the companies referenced in this presentation</a:t>
            </a:r>
            <a:r>
              <a:rPr lang="en-US" sz="1800" dirty="0" smtClean="0"/>
              <a:t>.</a:t>
            </a:r>
            <a:endParaRPr lang="en-US" sz="1800" dirty="0"/>
          </a:p>
        </p:txBody>
      </p:sp>
      <p:sp>
        <p:nvSpPr>
          <p:cNvPr id="3" name="Title 1"/>
          <p:cNvSpPr>
            <a:spLocks noGrp="1"/>
          </p:cNvSpPr>
          <p:nvPr>
            <p:ph type="title"/>
          </p:nvPr>
        </p:nvSpPr>
        <p:spPr>
          <a:xfrm>
            <a:off x="1010089" y="265118"/>
            <a:ext cx="7869460" cy="452432"/>
          </a:xfrm>
        </p:spPr>
        <p:txBody>
          <a:bodyPr/>
          <a:lstStyle/>
          <a:p>
            <a:r>
              <a:rPr lang="en-US" sz="2800" dirty="0" smtClean="0"/>
              <a:t>Disclosure</a:t>
            </a:r>
            <a:endParaRPr lang="en-US" sz="28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7636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1074" y="26988"/>
            <a:ext cx="8162925" cy="914400"/>
          </a:xfrm>
        </p:spPr>
        <p:txBody>
          <a:bodyPr/>
          <a:lstStyle/>
          <a:p>
            <a:r>
              <a:rPr lang="en-US" sz="2100" dirty="0" smtClean="0"/>
              <a:t>In 3 Years, China Added More Internet Users than Exist in USA…</a:t>
            </a:r>
            <a:br>
              <a:rPr lang="en-US" sz="2100" dirty="0" smtClean="0"/>
            </a:br>
            <a:r>
              <a:rPr lang="en-US" sz="2100" dirty="0" smtClean="0"/>
              <a:t>China / India / Nigeria / Russia / Iran = Biggest Adders</a:t>
            </a:r>
            <a:endParaRPr lang="en-US" sz="2100" dirty="0">
              <a:solidFill>
                <a:srgbClr val="FF0000"/>
              </a:solidFill>
            </a:endParaRPr>
          </a:p>
        </p:txBody>
      </p:sp>
      <p:sp>
        <p:nvSpPr>
          <p:cNvPr id="6" name="Text Box 3"/>
          <p:cNvSpPr txBox="1">
            <a:spLocks noChangeArrowheads="1"/>
          </p:cNvSpPr>
          <p:nvPr/>
        </p:nvSpPr>
        <p:spPr bwMode="auto">
          <a:xfrm>
            <a:off x="116963" y="6358098"/>
            <a:ext cx="6783571" cy="217475"/>
          </a:xfrm>
          <a:prstGeom prst="rect">
            <a:avLst/>
          </a:prstGeom>
          <a:noFill/>
          <a:ln w="9525" algn="ctr">
            <a:noFill/>
            <a:miter lim="800000"/>
            <a:headEnd/>
            <a:tailEnd/>
          </a:ln>
        </p:spPr>
        <p:txBody>
          <a:bodyPr/>
          <a:lstStyle/>
          <a:p>
            <a:r>
              <a:rPr lang="en-US" sz="900" dirty="0">
                <a:solidFill>
                  <a:schemeClr val="tx1">
                    <a:lumMod val="50000"/>
                    <a:lumOff val="50000"/>
                  </a:schemeClr>
                </a:solidFill>
                <a:latin typeface="+mj-lt"/>
              </a:rPr>
              <a:t>Note: </a:t>
            </a:r>
            <a:r>
              <a:rPr lang="en-US" sz="900" dirty="0" smtClean="0">
                <a:solidFill>
                  <a:schemeClr val="tx1">
                    <a:lumMod val="50000"/>
                    <a:lumOff val="50000"/>
                  </a:schemeClr>
                </a:solidFill>
                <a:latin typeface="+mj-lt"/>
              </a:rPr>
              <a:t>*Russia data as of 6/10; all other data as of 12/10. Source</a:t>
            </a:r>
            <a:r>
              <a:rPr lang="en-US" sz="900" dirty="0">
                <a:solidFill>
                  <a:schemeClr val="tx1">
                    <a:lumMod val="50000"/>
                    <a:lumOff val="50000"/>
                  </a:schemeClr>
                </a:solidFill>
                <a:latin typeface="+mj-lt"/>
              </a:rPr>
              <a:t>: </a:t>
            </a:r>
            <a:r>
              <a:rPr lang="en-US" sz="900" dirty="0" smtClean="0">
                <a:solidFill>
                  <a:schemeClr val="tx1">
                    <a:lumMod val="50000"/>
                    <a:lumOff val="50000"/>
                  </a:schemeClr>
                </a:solidFill>
                <a:latin typeface="+mj-lt"/>
              </a:rPr>
              <a:t>United Nations / International Telecommunications Union.</a:t>
            </a:r>
            <a:endParaRPr lang="en-US" sz="900" dirty="0">
              <a:solidFill>
                <a:schemeClr val="tx1">
                  <a:lumMod val="50000"/>
                  <a:lumOff val="50000"/>
                </a:schemeClr>
              </a:solidFill>
              <a:latin typeface="+mj-lt"/>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457" y="1105795"/>
            <a:ext cx="8980479" cy="51142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7" name="Rectangle 6"/>
          <p:cNvSpPr/>
          <p:nvPr/>
        </p:nvSpPr>
        <p:spPr>
          <a:xfrm>
            <a:off x="52457" y="3815848"/>
            <a:ext cx="8980479" cy="304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619001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Rectangle 21"/>
          <p:cNvSpPr/>
          <p:nvPr/>
        </p:nvSpPr>
        <p:spPr>
          <a:xfrm>
            <a:off x="485537" y="1743731"/>
            <a:ext cx="8123275" cy="723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50425651"/>
              </p:ext>
            </p:extLst>
          </p:nvPr>
        </p:nvGraphicFramePr>
        <p:xfrm>
          <a:off x="567045" y="1073889"/>
          <a:ext cx="8024062" cy="530564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981074" y="26988"/>
            <a:ext cx="8162925" cy="914400"/>
          </a:xfrm>
        </p:spPr>
        <p:txBody>
          <a:bodyPr/>
          <a:lstStyle/>
          <a:p>
            <a:r>
              <a:rPr lang="en-US" sz="2200" dirty="0" smtClean="0"/>
              <a:t>Social Networkers (October, 2011) Exceed Internet Users (December, 2006) &amp; 70% of Them (800MM) Use Facebook</a:t>
            </a:r>
            <a:endParaRPr lang="en-US" sz="1200" dirty="0">
              <a:solidFill>
                <a:srgbClr val="FF0000"/>
              </a:solidFill>
            </a:endParaRPr>
          </a:p>
        </p:txBody>
      </p:sp>
      <p:sp>
        <p:nvSpPr>
          <p:cNvPr id="5" name="Rectangle 4"/>
          <p:cNvSpPr/>
          <p:nvPr/>
        </p:nvSpPr>
        <p:spPr>
          <a:xfrm>
            <a:off x="510363" y="1701212"/>
            <a:ext cx="8123275" cy="395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0608" y="1722479"/>
            <a:ext cx="8123275" cy="3576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3267" y="1701212"/>
            <a:ext cx="8123275" cy="3232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3266" y="1679951"/>
            <a:ext cx="8123275" cy="2913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1868" y="1726022"/>
            <a:ext cx="8123275" cy="249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5406" y="1708295"/>
            <a:ext cx="8123275" cy="2161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7045" y="1690566"/>
            <a:ext cx="8123275" cy="1819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5406" y="1726023"/>
            <a:ext cx="8123275" cy="1410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2484" y="1701212"/>
            <a:ext cx="8123275" cy="1088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363" y="1690566"/>
            <a:ext cx="8123275" cy="723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6"/>
          <p:cNvSpPr txBox="1">
            <a:spLocks noChangeArrowheads="1"/>
          </p:cNvSpPr>
          <p:nvPr/>
        </p:nvSpPr>
        <p:spPr bwMode="auto">
          <a:xfrm>
            <a:off x="74431" y="6273208"/>
            <a:ext cx="7697972" cy="270073"/>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Source: Social Networking users &amp; time spent data per </a:t>
            </a:r>
            <a:r>
              <a:rPr lang="en-US" sz="900" dirty="0" err="1" smtClean="0">
                <a:solidFill>
                  <a:srgbClr val="808080"/>
                </a:solidFill>
                <a:latin typeface="Arial"/>
              </a:rPr>
              <a:t>comScore</a:t>
            </a:r>
            <a:r>
              <a:rPr lang="en-US" sz="900" dirty="0" smtClean="0">
                <a:solidFill>
                  <a:srgbClr val="808080"/>
                </a:solidFill>
                <a:latin typeface="Arial"/>
              </a:rPr>
              <a:t>, Internet users data per ITU, Facebook data per Facebook. </a:t>
            </a:r>
          </a:p>
        </p:txBody>
      </p:sp>
      <p:sp>
        <p:nvSpPr>
          <p:cNvPr id="23" name="Rectangle 22"/>
          <p:cNvSpPr/>
          <p:nvPr/>
        </p:nvSpPr>
        <p:spPr>
          <a:xfrm>
            <a:off x="613133" y="1701200"/>
            <a:ext cx="8123275" cy="36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21278" y="5656523"/>
            <a:ext cx="7303325" cy="3048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8097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1+ppt_w/2"/>
                                          </p:val>
                                        </p:tav>
                                      </p:tavLst>
                                    </p:anim>
                                    <p:anim calcmode="lin" valueType="num">
                                      <p:cBhvr additive="base">
                                        <p:cTn id="7" dur="500"/>
                                        <p:tgtEl>
                                          <p:spTgt spid="5"/>
                                        </p:tgtEl>
                                        <p:attrNameLst>
                                          <p:attrName>ppt_y</p:attrName>
                                        </p:attrNameLst>
                                      </p:cBhvr>
                                      <p:tavLst>
                                        <p:tav tm="0">
                                          <p:val>
                                            <p:strVal val="ppt_y"/>
                                          </p:val>
                                        </p:tav>
                                        <p:tav tm="100000">
                                          <p:val>
                                            <p:strVal val="ppt_y"/>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2"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1+ppt_w/2"/>
                                          </p:val>
                                        </p:tav>
                                      </p:tavLst>
                                    </p:anim>
                                    <p:anim calcmode="lin" valueType="num">
                                      <p:cBhvr additive="base">
                                        <p:cTn id="19" dur="500"/>
                                        <p:tgtEl>
                                          <p:spTgt spid="8"/>
                                        </p:tgtEl>
                                        <p:attrNameLst>
                                          <p:attrName>ppt_y</p:attrName>
                                        </p:attrNameLst>
                                      </p:cBhvr>
                                      <p:tavLst>
                                        <p:tav tm="0">
                                          <p:val>
                                            <p:strVal val="ppt_y"/>
                                          </p:val>
                                        </p:tav>
                                        <p:tav tm="100000">
                                          <p:val>
                                            <p:strVal val="ppt_y"/>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0"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1+ppt_w/2"/>
                                          </p:val>
                                        </p:tav>
                                      </p:tavLst>
                                    </p:anim>
                                    <p:anim calcmode="lin" valueType="num">
                                      <p:cBhvr additive="base">
                                        <p:cTn id="31" dur="500"/>
                                        <p:tgtEl>
                                          <p:spTgt spid="13"/>
                                        </p:tgtEl>
                                        <p:attrNameLst>
                                          <p:attrName>ppt_y</p:attrName>
                                        </p:attrNameLst>
                                      </p:cBhvr>
                                      <p:tavLst>
                                        <p:tav tm="0">
                                          <p:val>
                                            <p:strVal val="ppt_y"/>
                                          </p:val>
                                        </p:tav>
                                        <p:tav tm="100000">
                                          <p:val>
                                            <p:strVal val="ppt_y"/>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1+ppt_w/2"/>
                                          </p:val>
                                        </p:tav>
                                      </p:tavLst>
                                    </p:anim>
                                    <p:anim calcmode="lin" valueType="num">
                                      <p:cBhvr additive="base">
                                        <p:cTn id="37" dur="500"/>
                                        <p:tgtEl>
                                          <p:spTgt spid="14"/>
                                        </p:tgtEl>
                                        <p:attrNameLst>
                                          <p:attrName>ppt_y</p:attrName>
                                        </p:attrNameLst>
                                      </p:cBhvr>
                                      <p:tavLst>
                                        <p:tav tm="0">
                                          <p:val>
                                            <p:strVal val="ppt_y"/>
                                          </p:val>
                                        </p:tav>
                                        <p:tav tm="100000">
                                          <p:val>
                                            <p:strVal val="ppt_y"/>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2" fill="hold" grpId="0"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1+ppt_w/2"/>
                                          </p:val>
                                        </p:tav>
                                      </p:tavLst>
                                    </p:anim>
                                    <p:anim calcmode="lin" valueType="num">
                                      <p:cBhvr additive="base">
                                        <p:cTn id="43" dur="500"/>
                                        <p:tgtEl>
                                          <p:spTgt spid="15"/>
                                        </p:tgtEl>
                                        <p:attrNameLst>
                                          <p:attrName>ppt_y</p:attrName>
                                        </p:attrNameLst>
                                      </p:cBhvr>
                                      <p:tavLst>
                                        <p:tav tm="0">
                                          <p:val>
                                            <p:strVal val="ppt_y"/>
                                          </p:val>
                                        </p:tav>
                                        <p:tav tm="100000">
                                          <p:val>
                                            <p:strVal val="ppt_y"/>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2"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1+ppt_w/2"/>
                                          </p:val>
                                        </p:tav>
                                      </p:tavLst>
                                    </p:anim>
                                    <p:anim calcmode="lin" valueType="num">
                                      <p:cBhvr additive="base">
                                        <p:cTn id="49" dur="500"/>
                                        <p:tgtEl>
                                          <p:spTgt spid="16"/>
                                        </p:tgtEl>
                                        <p:attrNameLst>
                                          <p:attrName>ppt_y</p:attrName>
                                        </p:attrNameLst>
                                      </p:cBhvr>
                                      <p:tavLst>
                                        <p:tav tm="0">
                                          <p:val>
                                            <p:strVal val="ppt_y"/>
                                          </p:val>
                                        </p:tav>
                                        <p:tav tm="100000">
                                          <p:val>
                                            <p:strVal val="ppt_y"/>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2" fill="hold" grpId="0" nodeType="click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1+ppt_w/2"/>
                                          </p:val>
                                        </p:tav>
                                      </p:tavLst>
                                    </p:anim>
                                    <p:anim calcmode="lin" valueType="num">
                                      <p:cBhvr additive="base">
                                        <p:cTn id="55" dur="500"/>
                                        <p:tgtEl>
                                          <p:spTgt spid="17"/>
                                        </p:tgtEl>
                                        <p:attrNameLst>
                                          <p:attrName>ppt_y</p:attrName>
                                        </p:attrNameLst>
                                      </p:cBhvr>
                                      <p:tavLst>
                                        <p:tav tm="0">
                                          <p:val>
                                            <p:strVal val="ppt_y"/>
                                          </p:val>
                                        </p:tav>
                                        <p:tav tm="100000">
                                          <p:val>
                                            <p:strVal val="ppt_y"/>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2"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1+ppt_w/2"/>
                                          </p:val>
                                        </p:tav>
                                      </p:tavLst>
                                    </p:anim>
                                    <p:anim calcmode="lin" valueType="num">
                                      <p:cBhvr additive="base">
                                        <p:cTn id="61" dur="500"/>
                                        <p:tgtEl>
                                          <p:spTgt spid="18"/>
                                        </p:tgtEl>
                                        <p:attrNameLst>
                                          <p:attrName>ppt_y</p:attrName>
                                        </p:attrNameLst>
                                      </p:cBhvr>
                                      <p:tavLst>
                                        <p:tav tm="0">
                                          <p:val>
                                            <p:strVal val="ppt_y"/>
                                          </p:val>
                                        </p:tav>
                                        <p:tav tm="100000">
                                          <p:val>
                                            <p:strVal val="ppt_y"/>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2" fill="hold" grpId="0" nodeType="clickEffect">
                                  <p:stCondLst>
                                    <p:cond delay="0"/>
                                  </p:stCondLst>
                                  <p:childTnLst>
                                    <p:anim calcmode="lin" valueType="num">
                                      <p:cBhvr additive="base">
                                        <p:cTn id="66" dur="500"/>
                                        <p:tgtEl>
                                          <p:spTgt spid="23"/>
                                        </p:tgtEl>
                                        <p:attrNameLst>
                                          <p:attrName>ppt_x</p:attrName>
                                        </p:attrNameLst>
                                      </p:cBhvr>
                                      <p:tavLst>
                                        <p:tav tm="0">
                                          <p:val>
                                            <p:strVal val="ppt_x"/>
                                          </p:val>
                                        </p:tav>
                                        <p:tav tm="100000">
                                          <p:val>
                                            <p:strVal val="1+ppt_w/2"/>
                                          </p:val>
                                        </p:tav>
                                      </p:tavLst>
                                    </p:anim>
                                    <p:anim calcmode="lin" valueType="num">
                                      <p:cBhvr additive="base">
                                        <p:cTn id="67" dur="500"/>
                                        <p:tgtEl>
                                          <p:spTgt spid="23"/>
                                        </p:tgtEl>
                                        <p:attrNameLst>
                                          <p:attrName>ppt_y</p:attrName>
                                        </p:attrNameLst>
                                      </p:cBhvr>
                                      <p:tavLst>
                                        <p:tav tm="0">
                                          <p:val>
                                            <p:strVal val="ppt_y"/>
                                          </p:val>
                                        </p:tav>
                                        <p:tav tm="100000">
                                          <p:val>
                                            <p:strVal val="ppt_y"/>
                                          </p:val>
                                        </p:tav>
                                      </p:tavLst>
                                    </p:anim>
                                    <p:set>
                                      <p:cBhvr>
                                        <p:cTn id="6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3" grpId="0" animBg="1"/>
      <p:bldP spid="14" grpId="0" animBg="1"/>
      <p:bldP spid="15" grpId="0" animBg="1"/>
      <p:bldP spid="16" grpId="0" animBg="1"/>
      <p:bldP spid="17" grpId="0" animBg="1"/>
      <p:bldP spid="18" grpId="0" animBg="1"/>
      <p:bldP spid="23"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28010725"/>
              </p:ext>
            </p:extLst>
          </p:nvPr>
        </p:nvGraphicFramePr>
        <p:xfrm>
          <a:off x="343787" y="1216257"/>
          <a:ext cx="8379816" cy="4801770"/>
        </p:xfrm>
        <a:graphic>
          <a:graphicData uri="http://schemas.openxmlformats.org/drawingml/2006/table">
            <a:tbl>
              <a:tblPr firstRow="1" bandRow="1">
                <a:tableStyleId>{21E4AEA4-8DFA-4A89-87EB-49C32662AFE0}</a:tableStyleId>
              </a:tblPr>
              <a:tblGrid>
                <a:gridCol w="2027275"/>
                <a:gridCol w="1945758"/>
                <a:gridCol w="2881423"/>
                <a:gridCol w="1525360"/>
              </a:tblGrid>
              <a:tr h="960354">
                <a:tc>
                  <a:txBody>
                    <a:bodyPr/>
                    <a:lstStyle/>
                    <a:p>
                      <a:pPr algn="ctr"/>
                      <a:r>
                        <a:rPr lang="en-US" sz="2000" dirty="0" smtClean="0">
                          <a:effectLst>
                            <a:outerShdw blurRad="38100" dist="38100" dir="2700000" algn="tl">
                              <a:srgbClr val="000000">
                                <a:alpha val="43137"/>
                              </a:srgbClr>
                            </a:outerShdw>
                          </a:effectLst>
                        </a:rPr>
                        <a:t>Company</a:t>
                      </a:r>
                      <a:endParaRPr lang="en-US" sz="2000" dirty="0">
                        <a:effectLst>
                          <a:outerShdw blurRad="38100" dist="38100" dir="2700000" algn="tl">
                            <a:srgbClr val="000000">
                              <a:alpha val="43137"/>
                            </a:srgbClr>
                          </a:outerShdw>
                        </a:effectLst>
                      </a:endParaRPr>
                    </a:p>
                  </a:txBody>
                  <a:tcPr marL="125697" marR="125697" marT="62849" marB="62849" anchor="b"/>
                </a:tc>
                <a:tc>
                  <a:txBody>
                    <a:bodyPr/>
                    <a:lstStyle/>
                    <a:p>
                      <a:pPr algn="ctr"/>
                      <a:r>
                        <a:rPr lang="en-US" sz="2000" dirty="0" smtClean="0">
                          <a:effectLst>
                            <a:outerShdw blurRad="38100" dist="38100" dir="2700000" algn="tl">
                              <a:srgbClr val="000000">
                                <a:alpha val="43137"/>
                              </a:srgbClr>
                            </a:outerShdw>
                          </a:effectLst>
                        </a:rPr>
                        <a:t>‘Test Market’ / Origin*</a:t>
                      </a:r>
                      <a:endParaRPr lang="en-US" sz="2000" dirty="0">
                        <a:effectLst>
                          <a:outerShdw blurRad="38100" dist="38100" dir="2700000" algn="tl">
                            <a:srgbClr val="000000">
                              <a:alpha val="43137"/>
                            </a:srgbClr>
                          </a:outerShdw>
                        </a:effectLst>
                      </a:endParaRPr>
                    </a:p>
                  </a:txBody>
                  <a:tcPr marL="125697" marR="125697" marT="62849" marB="62849" anchor="b"/>
                </a:tc>
                <a:tc>
                  <a:txBody>
                    <a:bodyPr/>
                    <a:lstStyle/>
                    <a:p>
                      <a:pPr algn="ctr"/>
                      <a:r>
                        <a:rPr lang="en-US" sz="2000" dirty="0" smtClean="0">
                          <a:effectLst>
                            <a:outerShdw blurRad="38100" dist="38100" dir="2700000" algn="tl">
                              <a:srgbClr val="000000">
                                <a:alpha val="43137"/>
                              </a:srgbClr>
                            </a:outerShdw>
                          </a:effectLst>
                        </a:rPr>
                        <a:t>Social Service</a:t>
                      </a:r>
                      <a:endParaRPr lang="en-US" sz="2000" dirty="0">
                        <a:effectLst>
                          <a:outerShdw blurRad="38100" dist="38100" dir="2700000" algn="tl">
                            <a:srgbClr val="000000">
                              <a:alpha val="43137"/>
                            </a:srgbClr>
                          </a:outerShdw>
                        </a:effectLst>
                      </a:endParaRPr>
                    </a:p>
                  </a:txBody>
                  <a:tcPr marL="125697" marR="125697" marT="62849" marB="62849" anchor="b"/>
                </a:tc>
                <a:tc>
                  <a:txBody>
                    <a:bodyPr/>
                    <a:lstStyle/>
                    <a:p>
                      <a:pPr algn="ctr"/>
                      <a:r>
                        <a:rPr lang="en-US" sz="2000" dirty="0" smtClean="0">
                          <a:effectLst>
                            <a:outerShdw blurRad="38100" dist="38100" dir="2700000" algn="tl">
                              <a:srgbClr val="000000">
                                <a:alpha val="43137"/>
                              </a:srgbClr>
                            </a:outerShdw>
                          </a:effectLst>
                        </a:rPr>
                        <a:t>Users</a:t>
                      </a:r>
                      <a:endParaRPr lang="en-US" sz="2000" dirty="0">
                        <a:effectLst>
                          <a:outerShdw blurRad="38100" dist="38100" dir="2700000" algn="tl">
                            <a:srgbClr val="000000">
                              <a:alpha val="43137"/>
                            </a:srgbClr>
                          </a:outerShdw>
                        </a:effectLst>
                      </a:endParaRPr>
                    </a:p>
                  </a:txBody>
                  <a:tcPr marL="125697" marR="125697" marT="62849" marB="62849" anchor="b"/>
                </a:tc>
              </a:tr>
              <a:tr h="960354">
                <a:tc>
                  <a:txBody>
                    <a:bodyPr/>
                    <a:lstStyle/>
                    <a:p>
                      <a:endParaRPr lang="en-US" sz="2500" dirty="0"/>
                    </a:p>
                  </a:txBody>
                  <a:tcPr marL="125697" marR="125697" marT="62849" marB="62849"/>
                </a:tc>
                <a:tc>
                  <a:txBody>
                    <a:bodyPr/>
                    <a:lstStyle/>
                    <a:p>
                      <a:pPr algn="ctr"/>
                      <a:r>
                        <a:rPr lang="en-US" sz="2000" b="1" dirty="0" smtClean="0"/>
                        <a:t>UK</a:t>
                      </a:r>
                      <a:endParaRPr lang="en-US" sz="2000" b="1" dirty="0"/>
                    </a:p>
                  </a:txBody>
                  <a:tcPr marL="125697" marR="125697" marT="62849" marB="62849" anchor="ctr"/>
                </a:tc>
                <a:tc>
                  <a:txBody>
                    <a:bodyPr/>
                    <a:lstStyle/>
                    <a:p>
                      <a:pPr algn="ctr"/>
                      <a:r>
                        <a:rPr lang="en-US" sz="2000" b="1" dirty="0" smtClean="0"/>
                        <a:t>Sound Recognition / Music Discovery</a:t>
                      </a:r>
                      <a:endParaRPr lang="en-US" sz="2000" b="1" dirty="0"/>
                    </a:p>
                  </a:txBody>
                  <a:tcPr marL="125697" marR="125697" marT="62849" marB="62849" anchor="ctr"/>
                </a:tc>
                <a:tc>
                  <a:txBody>
                    <a:bodyPr/>
                    <a:lstStyle/>
                    <a:p>
                      <a:pPr algn="ctr"/>
                      <a:r>
                        <a:rPr lang="en-US" sz="2000" b="1" dirty="0" smtClean="0"/>
                        <a:t>100MM+</a:t>
                      </a:r>
                      <a:endParaRPr lang="en-US" sz="2000" b="1" dirty="0"/>
                    </a:p>
                  </a:txBody>
                  <a:tcPr marL="125697" marR="125697" marT="62849" marB="62849" anchor="ctr"/>
                </a:tc>
              </a:tr>
              <a:tr h="960354">
                <a:tc>
                  <a:txBody>
                    <a:bodyPr/>
                    <a:lstStyle/>
                    <a:p>
                      <a:endParaRPr lang="en-US" sz="2500" dirty="0"/>
                    </a:p>
                  </a:txBody>
                  <a:tcPr marL="125697" marR="125697" marT="62849" marB="62849"/>
                </a:tc>
                <a:tc>
                  <a:txBody>
                    <a:bodyPr/>
                    <a:lstStyle/>
                    <a:p>
                      <a:pPr algn="ctr"/>
                      <a:r>
                        <a:rPr lang="en-US" sz="2000" b="1" dirty="0" smtClean="0"/>
                        <a:t>Sweden</a:t>
                      </a:r>
                      <a:endParaRPr lang="en-US" sz="2000" b="1" dirty="0"/>
                    </a:p>
                  </a:txBody>
                  <a:tcPr marL="125697" marR="125697" marT="62849" marB="62849" anchor="ctr"/>
                </a:tc>
                <a:tc>
                  <a:txBody>
                    <a:bodyPr/>
                    <a:lstStyle/>
                    <a:p>
                      <a:pPr algn="ctr"/>
                      <a:r>
                        <a:rPr lang="en-US" sz="2000" b="1" dirty="0" smtClean="0"/>
                        <a:t>Music Discovery &amp; Streaming</a:t>
                      </a:r>
                      <a:endParaRPr lang="en-US" sz="2000" b="1" dirty="0"/>
                    </a:p>
                  </a:txBody>
                  <a:tcPr marL="125697" marR="125697" marT="62849" marB="62849" anchor="ctr"/>
                </a:tc>
                <a:tc>
                  <a:txBody>
                    <a:bodyPr/>
                    <a:lstStyle/>
                    <a:p>
                      <a:pPr algn="ctr"/>
                      <a:r>
                        <a:rPr lang="en-US" sz="2000" b="1" dirty="0" smtClean="0"/>
                        <a:t>15MM+</a:t>
                      </a:r>
                      <a:endParaRPr lang="en-US" sz="2000" b="1" dirty="0"/>
                    </a:p>
                  </a:txBody>
                  <a:tcPr marL="125697" marR="125697" marT="62849" marB="62849" anchor="ctr"/>
                </a:tc>
              </a:tr>
              <a:tr h="960354">
                <a:tc>
                  <a:txBody>
                    <a:bodyPr/>
                    <a:lstStyle/>
                    <a:p>
                      <a:endParaRPr lang="en-US" sz="2500" dirty="0"/>
                    </a:p>
                  </a:txBody>
                  <a:tcPr marL="125697" marR="125697" marT="62849" marB="62849"/>
                </a:tc>
                <a:tc>
                  <a:txBody>
                    <a:bodyPr/>
                    <a:lstStyle/>
                    <a:p>
                      <a:pPr algn="ctr"/>
                      <a:r>
                        <a:rPr lang="en-US" sz="2000" b="1" dirty="0" smtClean="0"/>
                        <a:t>Israel</a:t>
                      </a:r>
                      <a:endParaRPr lang="en-US" sz="2000" b="1" dirty="0"/>
                    </a:p>
                  </a:txBody>
                  <a:tcPr marL="125697" marR="125697" marT="62849" marB="62849" anchor="ctr"/>
                </a:tc>
                <a:tc>
                  <a:txBody>
                    <a:bodyPr/>
                    <a:lstStyle/>
                    <a:p>
                      <a:pPr algn="ctr"/>
                      <a:r>
                        <a:rPr lang="en-US" sz="2000" b="1" dirty="0" smtClean="0"/>
                        <a:t>Driving Navigation</a:t>
                      </a:r>
                      <a:endParaRPr lang="en-US" sz="2000" b="1" dirty="0"/>
                    </a:p>
                  </a:txBody>
                  <a:tcPr marL="125697" marR="125697" marT="62849" marB="62849" anchor="ctr"/>
                </a:tc>
                <a:tc>
                  <a:txBody>
                    <a:bodyPr/>
                    <a:lstStyle/>
                    <a:p>
                      <a:pPr algn="ctr"/>
                      <a:r>
                        <a:rPr lang="en-US" sz="2000" b="1" dirty="0" smtClean="0">
                          <a:solidFill>
                            <a:schemeClr val="tx1"/>
                          </a:solidFill>
                        </a:rPr>
                        <a:t>7MM+</a:t>
                      </a:r>
                      <a:endParaRPr lang="en-US" sz="2000" b="1" dirty="0">
                        <a:solidFill>
                          <a:schemeClr val="tx1"/>
                        </a:solidFill>
                      </a:endParaRPr>
                    </a:p>
                  </a:txBody>
                  <a:tcPr marL="125697" marR="125697" marT="62849" marB="62849" anchor="ctr"/>
                </a:tc>
              </a:tr>
              <a:tr h="960354">
                <a:tc>
                  <a:txBody>
                    <a:bodyPr/>
                    <a:lstStyle/>
                    <a:p>
                      <a:endParaRPr lang="en-US" sz="2500" dirty="0"/>
                    </a:p>
                  </a:txBody>
                  <a:tcPr marL="125697" marR="125697" marT="62849" marB="62849"/>
                </a:tc>
                <a:tc>
                  <a:txBody>
                    <a:bodyPr/>
                    <a:lstStyle/>
                    <a:p>
                      <a:pPr algn="ctr"/>
                      <a:r>
                        <a:rPr lang="en-US" sz="2000" b="1" dirty="0" smtClean="0"/>
                        <a:t>Germany / UK / Sweden</a:t>
                      </a:r>
                      <a:endParaRPr lang="en-US" sz="2000" b="1" dirty="0"/>
                    </a:p>
                  </a:txBody>
                  <a:tcPr marL="125697" marR="125697" marT="62849" marB="62849" anchor="ctr"/>
                </a:tc>
                <a:tc>
                  <a:txBody>
                    <a:bodyPr/>
                    <a:lstStyle/>
                    <a:p>
                      <a:pPr algn="ctr"/>
                      <a:r>
                        <a:rPr lang="en-US" sz="2000" b="1" dirty="0" smtClean="0"/>
                        <a:t>Sound</a:t>
                      </a:r>
                      <a:r>
                        <a:rPr lang="en-US" sz="2000" b="1" baseline="0" dirty="0" smtClean="0"/>
                        <a:t> Discovery &amp; Sharing</a:t>
                      </a:r>
                      <a:endParaRPr lang="en-US" sz="2000" b="1" dirty="0"/>
                    </a:p>
                  </a:txBody>
                  <a:tcPr marL="125697" marR="125697" marT="62849" marB="62849" anchor="ctr"/>
                </a:tc>
                <a:tc>
                  <a:txBody>
                    <a:bodyPr/>
                    <a:lstStyle/>
                    <a:p>
                      <a:pPr algn="ctr"/>
                      <a:r>
                        <a:rPr lang="en-US" sz="2000" b="1" dirty="0" smtClean="0"/>
                        <a:t>7MM+</a:t>
                      </a:r>
                      <a:endParaRPr lang="en-US" sz="2000" b="1" dirty="0"/>
                    </a:p>
                  </a:txBody>
                  <a:tcPr marL="125697" marR="125697" marT="62849" marB="62849" anchor="ctr"/>
                </a:tc>
              </a:tr>
            </a:tbl>
          </a:graphicData>
        </a:graphic>
      </p:graphicFrame>
      <p:sp>
        <p:nvSpPr>
          <p:cNvPr id="2" name="Title 1"/>
          <p:cNvSpPr>
            <a:spLocks noGrp="1"/>
          </p:cNvSpPr>
          <p:nvPr>
            <p:ph type="title"/>
          </p:nvPr>
        </p:nvSpPr>
        <p:spPr>
          <a:xfrm>
            <a:off x="1085850" y="26988"/>
            <a:ext cx="7715250" cy="914400"/>
          </a:xfrm>
        </p:spPr>
        <p:txBody>
          <a:bodyPr/>
          <a:lstStyle/>
          <a:p>
            <a:r>
              <a:rPr lang="en-US" i="1" dirty="0" smtClean="0"/>
              <a:t>If it Plays in Peoria…Take it to Broadway!</a:t>
            </a:r>
            <a:br>
              <a:rPr lang="en-US" i="1" dirty="0" smtClean="0"/>
            </a:br>
            <a:r>
              <a:rPr lang="en-US" dirty="0" smtClean="0"/>
              <a:t>Especially in Mobile / Social World…</a:t>
            </a:r>
            <a:endParaRPr lang="en-US" sz="1200" dirty="0"/>
          </a:p>
        </p:txBody>
      </p:sp>
      <p:pic>
        <p:nvPicPr>
          <p:cNvPr id="416774" name="Picture 6" descr="http://socialtimes.com/files/2010/12/waze_logo_with_slogan1-1023x330.jpg"/>
          <p:cNvPicPr>
            <a:picLocks noChangeAspect="1" noChangeArrowheads="1"/>
          </p:cNvPicPr>
          <p:nvPr/>
        </p:nvPicPr>
        <p:blipFill>
          <a:blip r:embed="rId2"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0" b="100000" l="0" r="100000">
                        <a14:foregroundMark x1="1780" y1="31193" x2="1780" y2="31193"/>
                        <a14:foregroundMark x1="5045" y1="31193" x2="5045" y2="31193"/>
                        <a14:foregroundMark x1="6825" y1="36697" x2="6825" y2="36697"/>
                        <a14:foregroundMark x1="1187" y1="42202" x2="1187" y2="42202"/>
                        <a14:foregroundMark x1="10386" y1="49541" x2="10386" y2="49541"/>
                        <a14:foregroundMark x1="29674" y1="51376" x2="29674" y2="51376"/>
                        <a14:foregroundMark x1="28190" y1="28440" x2="28190" y2="28440"/>
                        <a14:foregroundMark x1="21958" y1="28440" x2="21958" y2="28440"/>
                        <a14:foregroundMark x1="43323" y1="7339" x2="43323" y2="7339"/>
                        <a14:foregroundMark x1="41543" y1="10092" x2="41543" y2="10092"/>
                        <a14:foregroundMark x1="48665" y1="62385" x2="48665" y2="62385"/>
                        <a14:foregroundMark x1="66172" y1="55046" x2="66172" y2="55046"/>
                        <a14:foregroundMark x1="81602" y1="53211" x2="81602" y2="53211"/>
                        <a14:foregroundMark x1="89021" y1="57798" x2="89021" y2="57798"/>
                        <a14:foregroundMark x1="73294" y1="91743" x2="73294" y2="91743"/>
                        <a14:foregroundMark x1="74777" y1="88073" x2="74777" y2="88073"/>
                        <a14:foregroundMark x1="76855" y1="88073" x2="76855" y2="88073"/>
                        <a14:foregroundMark x1="75964" y1="94495" x2="75964" y2="94495"/>
                        <a14:foregroundMark x1="80119" y1="87156" x2="80119" y2="87156"/>
                        <a14:foregroundMark x1="78042" y1="93578" x2="78042" y2="93578"/>
                        <a14:foregroundMark x1="82196" y1="93578" x2="82196" y2="93578"/>
                        <a14:foregroundMark x1="83383" y1="87156" x2="83383" y2="87156"/>
                        <a14:foregroundMark x1="81602" y1="88991" x2="81602" y2="88991"/>
                        <a14:foregroundMark x1="86053" y1="85321" x2="86053" y2="85321"/>
                        <a14:foregroundMark x1="89911" y1="88991" x2="89911" y2="88991"/>
                        <a14:foregroundMark x1="87537" y1="89908" x2="87537" y2="89908"/>
                        <a14:foregroundMark x1="88427" y1="95413" x2="88427" y2="95413"/>
                        <a14:foregroundMark x1="89021" y1="95413" x2="89021" y2="95413"/>
                        <a14:foregroundMark x1="94955" y1="88073" x2="94955" y2="88073"/>
                        <a14:foregroundMark x1="92582" y1="88991" x2="92582" y2="88991"/>
                        <a14:foregroundMark x1="94659" y1="98165" x2="94659" y2="98165"/>
                        <a14:foregroundMark x1="97626" y1="86239" x2="97626" y2="86239"/>
                        <a14:foregroundMark x1="2374" y1="55046" x2="2374" y2="55046"/>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56062" y="4308108"/>
            <a:ext cx="1399985" cy="45160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6778" name="Picture 10" descr="http://blogs.channel4.com/benjamin-cohen-on-technology/files/2010/10/spotify-logo-1.png"/>
          <p:cNvPicPr>
            <a:picLocks noChangeAspect="1" noChangeArrowheads="1"/>
          </p:cNvPicPr>
          <p:nvPr/>
        </p:nvPicPr>
        <p:blipFill rotWithShape="1">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p:blipFill>
        <p:spPr bwMode="auto">
          <a:xfrm>
            <a:off x="648088" y="3246964"/>
            <a:ext cx="1399985" cy="69733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 Box 6"/>
          <p:cNvSpPr txBox="1">
            <a:spLocks noChangeArrowheads="1"/>
          </p:cNvSpPr>
          <p:nvPr/>
        </p:nvSpPr>
        <p:spPr bwMode="auto">
          <a:xfrm>
            <a:off x="85063" y="6393240"/>
            <a:ext cx="7995685" cy="192574"/>
          </a:xfrm>
          <a:prstGeom prst="rect">
            <a:avLst/>
          </a:prstGeom>
          <a:noFill/>
          <a:ln w="9525" algn="ctr">
            <a:noFill/>
            <a:miter lim="800000"/>
            <a:headEnd/>
            <a:tailEnd/>
          </a:ln>
        </p:spPr>
        <p:txBody>
          <a:bodyPr lIns="137160" anchor="b" anchorCtr="0"/>
          <a:lstStyle/>
          <a:p>
            <a:pPr lvl="0"/>
            <a:r>
              <a:rPr lang="en-US" sz="900" dirty="0" smtClean="0">
                <a:solidFill>
                  <a:srgbClr val="808080"/>
                </a:solidFill>
                <a:latin typeface="Arial"/>
              </a:rPr>
              <a:t>Note: *</a:t>
            </a:r>
            <a:r>
              <a:rPr lang="en-US" sz="900" dirty="0" err="1" smtClean="0">
                <a:solidFill>
                  <a:srgbClr val="808080"/>
                </a:solidFill>
                <a:latin typeface="Arial"/>
              </a:rPr>
              <a:t>Shazam</a:t>
            </a:r>
            <a:r>
              <a:rPr lang="en-US" sz="900" dirty="0" smtClean="0">
                <a:solidFill>
                  <a:srgbClr val="808080"/>
                </a:solidFill>
                <a:latin typeface="Arial"/>
              </a:rPr>
              <a:t> first gained traction in UK, </a:t>
            </a:r>
            <a:r>
              <a:rPr lang="en-US" sz="900" dirty="0" err="1" smtClean="0">
                <a:solidFill>
                  <a:srgbClr val="808080"/>
                </a:solidFill>
                <a:latin typeface="Arial"/>
              </a:rPr>
              <a:t>Spotify</a:t>
            </a:r>
            <a:r>
              <a:rPr lang="en-US" sz="900" dirty="0" smtClean="0">
                <a:solidFill>
                  <a:srgbClr val="808080"/>
                </a:solidFill>
                <a:latin typeface="Arial"/>
              </a:rPr>
              <a:t> first gained traction in Sweden, </a:t>
            </a:r>
            <a:r>
              <a:rPr lang="en-US" sz="900" dirty="0" err="1" smtClean="0">
                <a:solidFill>
                  <a:srgbClr val="808080"/>
                </a:solidFill>
                <a:latin typeface="Arial"/>
              </a:rPr>
              <a:t>Soundcloud</a:t>
            </a:r>
            <a:r>
              <a:rPr lang="en-US" sz="900" dirty="0" smtClean="0">
                <a:solidFill>
                  <a:srgbClr val="808080"/>
                </a:solidFill>
                <a:latin typeface="Arial"/>
              </a:rPr>
              <a:t> first gained traction in Germany / UK / Sweden, </a:t>
            </a:r>
            <a:r>
              <a:rPr lang="en-US" sz="900" dirty="0" err="1" smtClean="0">
                <a:solidFill>
                  <a:srgbClr val="808080"/>
                </a:solidFill>
                <a:latin typeface="Arial"/>
              </a:rPr>
              <a:t>Waze</a:t>
            </a:r>
            <a:r>
              <a:rPr lang="en-US" sz="900" dirty="0" smtClean="0">
                <a:solidFill>
                  <a:srgbClr val="808080"/>
                </a:solidFill>
                <a:latin typeface="Arial"/>
              </a:rPr>
              <a:t> first achieved critical mass in Israel.  All of these services have successfully expanded to other regions / countries, including USA. </a:t>
            </a:r>
          </a:p>
        </p:txBody>
      </p:sp>
      <p:pic>
        <p:nvPicPr>
          <p:cNvPr id="8" name="Picture 14" descr="http://upload.wikimedia.org/wikipedia/en/thumb/9/92/SoundCloud_logo.svg/250px-SoundCloud_logo.svg.png"/>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5286" y="5152103"/>
            <a:ext cx="1241535" cy="70519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48514" name="Picture 2" descr="http://t0.gstatic.com/images?q=tbn:ANd9GcTm-63eM2asylxYnUh8WzRYN6FZQ2DCohocTQBnRLD7HHkRaN0Nag"/>
          <p:cNvPicPr>
            <a:picLocks noChangeAspect="1" noChangeArrowheads="1"/>
          </p:cNvPicPr>
          <p:nvPr/>
        </p:nvPicPr>
        <p:blipFill>
          <a:blip r:embed="rId6" cstate="print">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7">
                    <a14:imgEffect>
                      <a14:backgroundRemoval t="0" b="100000" l="0" r="100000">
                        <a14:foregroundMark x1="25838" y1="41414" x2="25838" y2="41414"/>
                        <a14:foregroundMark x1="37673" y1="47475" x2="37673" y2="47475"/>
                        <a14:foregroundMark x1="55030" y1="49495" x2="55030" y2="49495"/>
                        <a14:foregroundMark x1="65680" y1="43434" x2="65680" y2="43434"/>
                        <a14:foregroundMark x1="77712" y1="47475" x2="77712" y2="47475"/>
                        <a14:foregroundMark x1="90533" y1="46465" x2="90533" y2="46465"/>
                      </a14:backgroundRemoval>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937" y="2496822"/>
            <a:ext cx="1851064" cy="36145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5262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err="1"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114594</TotalTime>
  <Words>4246</Words>
  <Application>Microsoft Macintosh PowerPoint</Application>
  <PresentationFormat>On-screen Show (4:3)</PresentationFormat>
  <Paragraphs>435</Paragraphs>
  <Slides>66</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Default Design</vt:lpstr>
      <vt:lpstr>Chart</vt:lpstr>
      <vt:lpstr>INTERNET TRENDS –  Web 2.0 Summit San Francisco, CA  Mary Meeker – October 18, 2011</vt:lpstr>
      <vt:lpstr>Slide 2</vt:lpstr>
      <vt:lpstr>Internet Trends</vt:lpstr>
      <vt:lpstr>Globality – We aren’t in Kansas anymore…</vt:lpstr>
      <vt:lpstr>Apple, Google, Amazon.com &amp; Facebook Remain Mega-Leaders; Chinese (&amp; Russian) Companies Continue to Step Up</vt:lpstr>
      <vt:lpstr>81% of Users of Top Global Internet Properties = Outside USA</vt:lpstr>
      <vt:lpstr>In 3 Years, China Added More Internet Users than Exist in USA… China / India / Nigeria / Russia / Iran = Biggest Adders</vt:lpstr>
      <vt:lpstr>Social Networkers (October, 2011) Exceed Internet Users (December, 2006) &amp; 70% of Them (800MM) Use Facebook</vt:lpstr>
      <vt:lpstr>If it Plays in Peoria…Take it to Broadway! Especially in Mobile / Social World…</vt:lpstr>
      <vt:lpstr>Mobile – early innings growth, still</vt:lpstr>
      <vt:lpstr>Breakthrough Communications Technologies / Services Can Breakout Even During Breakdown Times</vt:lpstr>
      <vt:lpstr>35% Y/Y Global Mobile 3G Subscriber Growth to 936MM (17% of all Mobile Subscribers), Q2:11</vt:lpstr>
      <vt:lpstr>Smartphones Surpassed Feature Phone Shipments in W. Europe (Q2:10) / USA (Q1:11); ROW to Follow</vt:lpstr>
      <vt:lpstr>Despite Tremendous Ramp So Far, Smartphone Usage Still Has Huge Upside</vt:lpstr>
      <vt:lpstr>iPods Changed Media Industry…iPhones Ramped Even Faster…iPad Growth Leaves “Siblings” in Dust</vt:lpstr>
      <vt:lpstr>Android ‘Phone’ Adoption Has Ramped Even Faster than iPhone</vt:lpstr>
      <vt:lpstr>Two Horse Races in Smartphones &amp; Tablets, So Far </vt:lpstr>
      <vt:lpstr>Slide 18</vt:lpstr>
      <vt:lpstr>Mobile Search – Growing Rapidly</vt:lpstr>
      <vt:lpstr>Mobile Advertising – Ramping Quickly in all Geographies</vt:lpstr>
      <vt:lpstr>Global Mobile App + Advertising Revenue = $12B in 2011E Revenue, Up 17x in 3 Years</vt:lpstr>
      <vt:lpstr> ‘Hierarchy of Needs’ Revisited?</vt:lpstr>
      <vt:lpstr>User interface – Text  Graphical  Touch / SOUND / Move</vt:lpstr>
      <vt:lpstr>What Has One Insanely Great Designer / Entertainer / Leader / Businessman Wrought?</vt:lpstr>
      <vt:lpstr>Slide 25</vt:lpstr>
      <vt:lpstr>Slide 26</vt:lpstr>
      <vt:lpstr>Perhaps its Time to Hear About the Ear</vt:lpstr>
      <vt:lpstr>COMMERCE – FAST / EASY / FUN / SAVINGS = MORE IMPORTANT THAN EVER…</vt:lpstr>
      <vt:lpstr>Slide 29</vt:lpstr>
      <vt:lpstr>eCommerce Continues to Gain Share from Offline… at 8% Share of USA Commerce with Lots of Headroom</vt:lpstr>
      <vt:lpstr>Slide 31</vt:lpstr>
      <vt:lpstr>Slide 32</vt:lpstr>
      <vt:lpstr>Slide 33</vt:lpstr>
      <vt:lpstr>Slide 34</vt:lpstr>
      <vt:lpstr>Advertising – lookin’ good…</vt:lpstr>
      <vt:lpstr>Media Time Spent vs. Ad Spend Still Out of Whack Internet / Mobile (upside…) vs. Print (downside…)</vt:lpstr>
      <vt:lpstr>Advertising $s Follow Eyeballs –  Ad Revenue per User = $49 in 2011E vs. $0 in 1994E</vt:lpstr>
      <vt:lpstr>Google Paid Clicks &amp; Cost-Per-Click Continue to Grow Rapidly; Mobile Helping</vt:lpstr>
      <vt:lpstr>Time Spent on Social Networking Sites Surpassed Portals, June 2011, USA</vt:lpstr>
      <vt:lpstr>Social Networking CPMs = Have Begun to Punch Closer to Their Weight</vt:lpstr>
      <vt:lpstr>CONTENT CREATION – CHANGED FOREVER…</vt:lpstr>
      <vt:lpstr>Content Commoditization – Value Shift from Creators to Aggregators</vt:lpstr>
      <vt:lpstr>Technology / mobile leadership – Americans should be proud</vt:lpstr>
      <vt:lpstr>We are Living Through a Once Every 10-20 Years Technology Evolution – The Mobile Computing Cycle…</vt:lpstr>
      <vt:lpstr>‘Made in USA’ Smartphone Operating Systems =  64% Share from 5% Five Years Ago</vt:lpstr>
      <vt:lpstr>Still Early-Innings Era of Smart-Phones to Smarter-Phones</vt:lpstr>
      <vt:lpstr>Mega-trend of 21st century = empowerment of people via connected mobile devices</vt:lpstr>
      <vt:lpstr>Global Information Flow - Real-Time + Fast + Broad</vt:lpstr>
      <vt:lpstr>Global Information Flow – Remote Locations Getting Connected</vt:lpstr>
      <vt:lpstr>Global Economies / People = Increasingly Connected / Co-Dependent</vt:lpstr>
      <vt:lpstr>Authentic identity – the good / bad / ugly. But mostly good?</vt:lpstr>
      <vt:lpstr>Authentic Identity – The Good / Bad / Ugly. But Mostly Good?</vt:lpstr>
      <vt:lpstr>Economy – lots of uncertainty</vt:lpstr>
      <vt:lpstr>Stock Market Volatility = 2x Historical Average, Illustrating Uncertainty</vt:lpstr>
      <vt:lpstr>Consumer Confidence = Well Below Historical Average, Illustrating Uncertainty</vt:lpstr>
      <vt:lpstr>USA Corporate Capital Spending Budgets = Being Revised Down, Illustrating Uncertainty</vt:lpstr>
      <vt:lpstr>GDP Growth Forecasts = Being Revised Down, Illustrating Uncertainty</vt:lpstr>
      <vt:lpstr>Stock Markets = Often Leading Indicators of Economic Activity Russia -33% from 52-Week High; Oil (-24%) / China (-23%) / Europe (-23%) / S&amp;P500 (-12%) / Nasdaq (-9%)</vt:lpstr>
      <vt:lpstr>Usa inc. – Pay attention!</vt:lpstr>
      <vt:lpstr>Slide 60</vt:lpstr>
      <vt:lpstr>Slide 61</vt:lpstr>
      <vt:lpstr>America’s Debt Level Relative to Other Countries – You Do the Math…</vt:lpstr>
      <vt:lpstr>USA Inc. @ kpcb.com / youtube.com / amazon.com</vt:lpstr>
      <vt:lpstr>Closing Thoughts</vt:lpstr>
      <vt:lpstr>Slide 65</vt:lpstr>
      <vt:lpstr>Disclosure</vt:lpstr>
    </vt:vector>
  </TitlesOfParts>
  <Company>Fish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Liang Wu</dc:creator>
  <cp:lastModifiedBy>Shirley Bailes</cp:lastModifiedBy>
  <cp:revision>6913</cp:revision>
  <cp:lastPrinted>2011-10-18T02:25:03Z</cp:lastPrinted>
  <dcterms:created xsi:type="dcterms:W3CDTF">2011-10-18T20:33:45Z</dcterms:created>
  <dcterms:modified xsi:type="dcterms:W3CDTF">2011-10-18T20:34:00Z</dcterms:modified>
</cp:coreProperties>
</file>